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85" r:id="rId1"/>
  </p:sldMasterIdLst>
  <p:notesMasterIdLst>
    <p:notesMasterId r:id="rId6"/>
  </p:notesMasterIdLst>
  <p:handoutMasterIdLst>
    <p:handoutMasterId r:id="rId7"/>
  </p:handoutMasterIdLst>
  <p:sldIdLst>
    <p:sldId id="268" r:id="rId2"/>
    <p:sldId id="282" r:id="rId3"/>
    <p:sldId id="283" r:id="rId4"/>
    <p:sldId id="281" r:id="rId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55DF601D-57DB-997B-8E15-CE2AAEF67309}" name="Adam Bechle" initials="AB" userId="m6dbfxMc6AL7OKBDT2i0dFIKXQbNlI52cJ1G7lDqrf0=" providerId="None"/>
  <p188:author id="{01B3021E-E267-383D-AECF-B915DE4217B8}" name="Elizabeth White" initials="EW" userId="DcaNPlbhXZ+wpAOjMvZjmzVvMoNYqq0UMSeBWqmvqgc=" providerId="None"/>
  <p188:author id="{F57D14CF-B165-7104-2867-3BF418B76FAD}" name="ELIZABETH A WHITE" initials="EW" userId="S::eawhite2@wisc.edu::31c18dc9-abaf-4c1a-befe-66a091c015d5" providerId="AD"/>
  <p188:author id="{FA72BBDE-15E9-BB9C-6B10-3F18C5F5C1A0}" name="Ginny Carlton" initials="GC" userId="eTosIhWGUGcFyKJQgCZJ9EnbeLg/bXe01N3zcBe6hq8=" providerId="None"/>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F7F7F"/>
    <a:srgbClr val="77787B"/>
    <a:srgbClr val="F04923"/>
    <a:srgbClr val="555556"/>
    <a:srgbClr val="005A90"/>
    <a:srgbClr val="0076BB"/>
    <a:srgbClr val="292B29"/>
    <a:srgbClr val="C5050C"/>
    <a:srgbClr val="0479A8"/>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6C5FE28-23C4-4F6C-AD31-675D87686267}" v="3" dt="2025-10-30T17:57:21.05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34588" autoAdjust="0"/>
    <p:restoredTop sz="93447" autoAdjust="0"/>
  </p:normalViewPr>
  <p:slideViewPr>
    <p:cSldViewPr snapToGrid="0" snapToObjects="1">
      <p:cViewPr varScale="1">
        <p:scale>
          <a:sx n="48" d="100"/>
          <a:sy n="48" d="100"/>
        </p:scale>
        <p:origin x="44" y="348"/>
      </p:cViewPr>
      <p:guideLst/>
    </p:cSldViewPr>
  </p:slideViewPr>
  <p:outlineViewPr>
    <p:cViewPr>
      <p:scale>
        <a:sx n="33" d="100"/>
        <a:sy n="33" d="100"/>
      </p:scale>
      <p:origin x="0" y="0"/>
    </p:cViewPr>
  </p:outlineViewPr>
  <p:notesTextViewPr>
    <p:cViewPr>
      <p:scale>
        <a:sx n="1" d="1"/>
        <a:sy n="1" d="1"/>
      </p:scale>
      <p:origin x="0" y="0"/>
    </p:cViewPr>
  </p:notesTextViewPr>
  <p:sorterViewPr>
    <p:cViewPr>
      <p:scale>
        <a:sx n="80" d="100"/>
        <a:sy n="80" d="100"/>
      </p:scale>
      <p:origin x="0" y="0"/>
    </p:cViewPr>
  </p:sorterViewPr>
  <p:notesViewPr>
    <p:cSldViewPr snapToGrid="0" snapToObjects="1">
      <p:cViewPr varScale="1">
        <p:scale>
          <a:sx n="110" d="100"/>
          <a:sy n="110" d="100"/>
        </p:scale>
        <p:origin x="3856" y="184"/>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13" Type="http://schemas.microsoft.com/office/2015/10/relationships/revisionInfo" Target="revisionInfo.xml"/><Relationship Id="rId3" Type="http://schemas.openxmlformats.org/officeDocument/2006/relationships/slide" Target="slides/slide2.xml"/><Relationship Id="rId7" Type="http://schemas.openxmlformats.org/officeDocument/2006/relationships/handoutMaster" Target="handoutMasters/handoutMaster1.xml"/><Relationship Id="rId12" Type="http://schemas.microsoft.com/office/2016/11/relationships/changesInfo" Target="changesInfos/changesInfo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 Id="rId14" Type="http://schemas.microsoft.com/office/2018/10/relationships/authors" Target="author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Elizabeth White" userId="DcaNPlbhXZ+wpAOjMvZjmzVvMoNYqq0UMSeBWqmvqgc=" providerId="None" clId="Web-{36C5FE28-23C4-4F6C-AD31-675D87686267}"/>
    <pc:docChg chg="mod">
      <pc:chgData name="Elizabeth White" userId="DcaNPlbhXZ+wpAOjMvZjmzVvMoNYqq0UMSeBWqmvqgc=" providerId="None" clId="Web-{36C5FE28-23C4-4F6C-AD31-675D87686267}" dt="2025-10-30T17:55:29.444" v="0"/>
      <pc:docMkLst>
        <pc:docMk/>
      </pc:docMkLst>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1A698BC5-C7A1-3B0E-9377-D8D8A58680BD}"/>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643FEB50-B249-D967-C3A9-143E6A5BC13E}"/>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54ED2E04-F34B-B944-9514-DCF2CF3644F6}" type="datetimeFigureOut">
              <a:rPr lang="en-US" smtClean="0"/>
              <a:t>2/13/2026</a:t>
            </a:fld>
            <a:endParaRPr lang="en-US"/>
          </a:p>
        </p:txBody>
      </p:sp>
      <p:sp>
        <p:nvSpPr>
          <p:cNvPr id="4" name="Footer Placeholder 3">
            <a:extLst>
              <a:ext uri="{FF2B5EF4-FFF2-40B4-BE49-F238E27FC236}">
                <a16:creationId xmlns:a16="http://schemas.microsoft.com/office/drawing/2014/main" id="{3A2F88BD-4F98-C7DB-58C4-10B6CC000EA8}"/>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114366DA-E14D-6DFE-EBC4-B4CC23562720}"/>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819BD7FA-ABA2-8549-9E7A-86639CAF8383}" type="slidenum">
              <a:rPr lang="en-US" smtClean="0"/>
              <a:t>‹#›</a:t>
            </a:fld>
            <a:endParaRPr lang="en-US"/>
          </a:p>
        </p:txBody>
      </p:sp>
    </p:spTree>
    <p:extLst>
      <p:ext uri="{BB962C8B-B14F-4D97-AF65-F5344CB8AC3E}">
        <p14:creationId xmlns:p14="http://schemas.microsoft.com/office/powerpoint/2010/main" val="23062925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C621671-7E6C-7746-AF0D-CD197AFDFB61}" type="datetimeFigureOut">
              <a:rPr lang="en-US" smtClean="0"/>
              <a:t>2/13/2026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080FB02-D9C2-6A4D-8A7B-43D279C71DB2}" type="slidenum">
              <a:rPr lang="en-US" smtClean="0"/>
              <a:t>‹#›</a:t>
            </a:fld>
            <a:endParaRPr lang="en-US"/>
          </a:p>
        </p:txBody>
      </p:sp>
    </p:spTree>
    <p:extLst>
      <p:ext uri="{BB962C8B-B14F-4D97-AF65-F5344CB8AC3E}">
        <p14:creationId xmlns:p14="http://schemas.microsoft.com/office/powerpoint/2010/main" val="249290364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3" Type="http://schemas.openxmlformats.org/officeDocument/2006/relationships/hyperlink" Target="https://www.flickr.com/photos/producerjb/43643260870" TargetMode="External"/><Relationship Id="rId2" Type="http://schemas.openxmlformats.org/officeDocument/2006/relationships/slide" Target="../slides/slide1.xml"/><Relationship Id="rId1" Type="http://schemas.openxmlformats.org/officeDocument/2006/relationships/notesMaster" Target="../notesMasters/notesMaster1.xml"/><Relationship Id="rId4" Type="http://schemas.openxmlformats.org/officeDocument/2006/relationships/hyperlink" Target="https://x.com/ExplorerJB" TargetMode="Externa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Image Source: </a:t>
            </a:r>
            <a:r>
              <a:rPr lang="en-US" dirty="0">
                <a:solidFill>
                  <a:srgbClr val="444444"/>
                </a:solidFill>
                <a:hlinkClick r:id="rId3">
                  <a:extLst>
                    <a:ext uri="{A12FA001-AC4F-418D-AE19-62706E023703}">
                      <ahyp:hlinkClr xmlns:ahyp="http://schemas.microsoft.com/office/drawing/2018/hyperlinkcolor" val="tx"/>
                    </a:ext>
                  </a:extLst>
                </a:hlinkClick>
              </a:rPr>
              <a:t>https://www.flickr.com/photos/producerjb/43643260870</a:t>
            </a:r>
            <a:r>
              <a:rPr lang="en-US"/>
              <a:t> Racine Breakwater Lighthouse</a:t>
            </a:r>
            <a:endParaRPr lang="en-US">
              <a:solidFill>
                <a:srgbClr val="444444"/>
              </a:solidFill>
            </a:endParaRPr>
          </a:p>
          <a:p>
            <a:r>
              <a:rPr lang="en-US"/>
              <a:t>JB the Explorer  took this photo of the Racine Breakwater Lighthouse in July of 2017 while at the Racine Harbor.</a:t>
            </a:r>
            <a:endParaRPr lang="en-US" dirty="0">
              <a:solidFill>
                <a:srgbClr val="444444"/>
              </a:solidFill>
            </a:endParaRPr>
          </a:p>
          <a:p>
            <a:r>
              <a:rPr lang="en-US"/>
              <a:t>This lighthouse was first lit in November of 1901.</a:t>
            </a:r>
            <a:endParaRPr lang="en-US" dirty="0">
              <a:solidFill>
                <a:srgbClr val="444444"/>
              </a:solidFill>
            </a:endParaRPr>
          </a:p>
          <a:p>
            <a:r>
              <a:rPr lang="en-US"/>
              <a:t>In the distance, you can see the Wind Point Lighthouse.</a:t>
            </a:r>
            <a:endParaRPr lang="en-US" dirty="0">
              <a:solidFill>
                <a:srgbClr val="444444"/>
              </a:solidFill>
            </a:endParaRPr>
          </a:p>
          <a:p>
            <a:endParaRPr lang="en-US" dirty="0">
              <a:solidFill>
                <a:srgbClr val="444444"/>
              </a:solidFill>
            </a:endParaRPr>
          </a:p>
          <a:p>
            <a:r>
              <a:rPr lang="en-US"/>
              <a:t>Image used with written permission by JB the Explorer as provided via JB's Native Garden@PlantNativeWI</a:t>
            </a:r>
            <a:endParaRPr lang="en-US" dirty="0">
              <a:solidFill>
                <a:srgbClr val="444444"/>
              </a:solidFill>
            </a:endParaRPr>
          </a:p>
          <a:p>
            <a:r>
              <a:rPr lang="en-US"/>
              <a:t>Previously on Twitter and now on X </a:t>
            </a:r>
            <a:r>
              <a:rPr lang="en-US" dirty="0">
                <a:solidFill>
                  <a:srgbClr val="444444"/>
                </a:solidFill>
                <a:hlinkClick r:id="rId4"/>
              </a:rPr>
              <a:t>@ExplorerJB</a:t>
            </a:r>
            <a:endParaRPr lang="en-US"/>
          </a:p>
          <a:p>
            <a:endParaRPr lang="en-US" dirty="0"/>
          </a:p>
        </p:txBody>
      </p:sp>
      <p:sp>
        <p:nvSpPr>
          <p:cNvPr id="4" name="Slide Number Placeholder 3"/>
          <p:cNvSpPr>
            <a:spLocks noGrp="1"/>
          </p:cNvSpPr>
          <p:nvPr>
            <p:ph type="sldNum" sz="quarter" idx="5"/>
          </p:nvPr>
        </p:nvSpPr>
        <p:spPr/>
        <p:txBody>
          <a:bodyPr/>
          <a:lstStyle/>
          <a:p>
            <a:fld id="{0080FB02-D9C2-6A4D-8A7B-43D279C71DB2}" type="slidenum">
              <a:rPr lang="en-US" smtClean="0"/>
              <a:t>1</a:t>
            </a:fld>
            <a:endParaRPr lang="en-US"/>
          </a:p>
        </p:txBody>
      </p:sp>
    </p:spTree>
    <p:extLst>
      <p:ext uri="{BB962C8B-B14F-4D97-AF65-F5344CB8AC3E}">
        <p14:creationId xmlns:p14="http://schemas.microsoft.com/office/powerpoint/2010/main" val="188611063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ea typeface="Calibri"/>
              <a:cs typeface="Calibri"/>
            </a:endParaRPr>
          </a:p>
        </p:txBody>
      </p:sp>
      <p:sp>
        <p:nvSpPr>
          <p:cNvPr id="4" name="Slide Number Placeholder 3"/>
          <p:cNvSpPr>
            <a:spLocks noGrp="1"/>
          </p:cNvSpPr>
          <p:nvPr>
            <p:ph type="sldNum" sz="quarter" idx="5"/>
          </p:nvPr>
        </p:nvSpPr>
        <p:spPr/>
        <p:txBody>
          <a:bodyPr/>
          <a:lstStyle/>
          <a:p>
            <a:fld id="{0080FB02-D9C2-6A4D-8A7B-43D279C71DB2}" type="slidenum">
              <a:rPr lang="en-US" smtClean="0"/>
              <a:t>2</a:t>
            </a:fld>
            <a:endParaRPr lang="en-US"/>
          </a:p>
        </p:txBody>
      </p:sp>
    </p:spTree>
    <p:extLst>
      <p:ext uri="{BB962C8B-B14F-4D97-AF65-F5344CB8AC3E}">
        <p14:creationId xmlns:p14="http://schemas.microsoft.com/office/powerpoint/2010/main" val="122099910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080FB02-D9C2-6A4D-8A7B-43D279C71DB2}" type="slidenum">
              <a:rPr lang="en-US" smtClean="0"/>
              <a:t>3</a:t>
            </a:fld>
            <a:endParaRPr lang="en-US"/>
          </a:p>
        </p:txBody>
      </p:sp>
    </p:spTree>
    <p:extLst>
      <p:ext uri="{BB962C8B-B14F-4D97-AF65-F5344CB8AC3E}">
        <p14:creationId xmlns:p14="http://schemas.microsoft.com/office/powerpoint/2010/main" val="258663578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080FB02-D9C2-6A4D-8A7B-43D279C71DB2}" type="slidenum">
              <a:rPr lang="en-US" smtClean="0"/>
              <a:t>4</a:t>
            </a:fld>
            <a:endParaRPr lang="en-US"/>
          </a:p>
        </p:txBody>
      </p:sp>
    </p:spTree>
    <p:extLst>
      <p:ext uri="{BB962C8B-B14F-4D97-AF65-F5344CB8AC3E}">
        <p14:creationId xmlns:p14="http://schemas.microsoft.com/office/powerpoint/2010/main" val="154054486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g"/><Relationship Id="rId1" Type="http://schemas.openxmlformats.org/officeDocument/2006/relationships/slideMaster" Target="../slideMasters/slideMaster1.xml"/><Relationship Id="rId4" Type="http://schemas.microsoft.com/office/2007/relationships/hdphoto" Target="../media/hdphoto1.wdp"/></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3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4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4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1_Title Slide_light">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A91AB265-C0D2-A543-B156-B0221787BF01}"/>
              </a:ext>
              <a:ext uri="{C183D7F6-B498-43B3-948B-1728B52AA6E4}">
                <adec:decorative xmlns:adec="http://schemas.microsoft.com/office/drawing/2017/decorative" val="1"/>
              </a:ext>
            </a:extLst>
          </p:cNvPr>
          <p:cNvSpPr/>
          <p:nvPr/>
        </p:nvSpPr>
        <p:spPr>
          <a:xfrm>
            <a:off x="0" y="5733906"/>
            <a:ext cx="12192000" cy="1124093"/>
          </a:xfrm>
          <a:prstGeom prst="rect">
            <a:avLst/>
          </a:prstGeom>
          <a:solidFill>
            <a:srgbClr val="55555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Text Placeholder 10">
            <a:extLst>
              <a:ext uri="{FF2B5EF4-FFF2-40B4-BE49-F238E27FC236}">
                <a16:creationId xmlns:a16="http://schemas.microsoft.com/office/drawing/2014/main" id="{BB10240F-B4BA-0448-B9CB-BAB80DBF6BF3}"/>
              </a:ext>
            </a:extLst>
          </p:cNvPr>
          <p:cNvSpPr>
            <a:spLocks noGrp="1"/>
          </p:cNvSpPr>
          <p:nvPr>
            <p:ph type="body" sz="quarter" idx="12" hasCustomPrompt="1"/>
          </p:nvPr>
        </p:nvSpPr>
        <p:spPr>
          <a:xfrm>
            <a:off x="851889" y="3320267"/>
            <a:ext cx="8334246" cy="701877"/>
          </a:xfrm>
        </p:spPr>
        <p:txBody>
          <a:bodyPr anchor="t">
            <a:noAutofit/>
          </a:bodyPr>
          <a:lstStyle>
            <a:lvl1pPr marL="0" indent="0">
              <a:buNone/>
              <a:defRPr sz="2300">
                <a:solidFill>
                  <a:schemeClr val="tx1">
                    <a:lumMod val="75000"/>
                    <a:lumOff val="25000"/>
                  </a:schemeClr>
                </a:solidFill>
              </a:defRPr>
            </a:lvl1pPr>
          </a:lstStyle>
          <a:p>
            <a:pPr lvl="0"/>
            <a:r>
              <a:rPr lang="en-US" dirty="0"/>
              <a:t>Insert subtitle, date or other important information, not to exceed two lines </a:t>
            </a:r>
          </a:p>
        </p:txBody>
      </p:sp>
      <p:sp>
        <p:nvSpPr>
          <p:cNvPr id="13" name="Text Placeholder 10">
            <a:extLst>
              <a:ext uri="{FF2B5EF4-FFF2-40B4-BE49-F238E27FC236}">
                <a16:creationId xmlns:a16="http://schemas.microsoft.com/office/drawing/2014/main" id="{254FFE49-5199-9649-BB93-1060548611E9}"/>
              </a:ext>
            </a:extLst>
          </p:cNvPr>
          <p:cNvSpPr>
            <a:spLocks noGrp="1"/>
          </p:cNvSpPr>
          <p:nvPr>
            <p:ph type="body" sz="quarter" idx="13" hasCustomPrompt="1"/>
          </p:nvPr>
        </p:nvSpPr>
        <p:spPr>
          <a:xfrm>
            <a:off x="851889" y="5953913"/>
            <a:ext cx="10311412" cy="523088"/>
          </a:xfrm>
        </p:spPr>
        <p:txBody>
          <a:bodyPr anchor="t" anchorCtr="0">
            <a:normAutofit/>
          </a:bodyPr>
          <a:lstStyle>
            <a:lvl1pPr marL="0" indent="0">
              <a:buNone/>
              <a:defRPr sz="1800" b="1">
                <a:solidFill>
                  <a:schemeClr val="bg1"/>
                </a:solidFill>
              </a:defRPr>
            </a:lvl1pPr>
          </a:lstStyle>
          <a:p>
            <a:pPr lvl="0"/>
            <a:r>
              <a:rPr lang="en-US" dirty="0"/>
              <a:t>Insert name, position</a:t>
            </a:r>
          </a:p>
        </p:txBody>
      </p:sp>
      <p:sp>
        <p:nvSpPr>
          <p:cNvPr id="2" name="Title 1">
            <a:extLst>
              <a:ext uri="{FF2B5EF4-FFF2-40B4-BE49-F238E27FC236}">
                <a16:creationId xmlns:a16="http://schemas.microsoft.com/office/drawing/2014/main" id="{47238E82-F276-E142-E87C-5EDAC740601E}"/>
              </a:ext>
            </a:extLst>
          </p:cNvPr>
          <p:cNvSpPr>
            <a:spLocks noGrp="1"/>
          </p:cNvSpPr>
          <p:nvPr>
            <p:ph type="title" hasCustomPrompt="1"/>
          </p:nvPr>
        </p:nvSpPr>
        <p:spPr>
          <a:xfrm>
            <a:off x="851888" y="905690"/>
            <a:ext cx="8334246" cy="2106570"/>
          </a:xfrm>
        </p:spPr>
        <p:txBody>
          <a:bodyPr rIns="91440">
            <a:normAutofit/>
          </a:bodyPr>
          <a:lstStyle>
            <a:lvl1pPr>
              <a:defRPr sz="4200" b="1" i="0">
                <a:solidFill>
                  <a:schemeClr val="tx1">
                    <a:lumMod val="90000"/>
                    <a:lumOff val="10000"/>
                  </a:schemeClr>
                </a:solidFill>
                <a:latin typeface="+mj-lt"/>
                <a:ea typeface="Red Hat Display" panose="02010303040201060303" pitchFamily="2" charset="0"/>
                <a:cs typeface="Red Hat Display" panose="02010303040201060303" pitchFamily="2" charset="0"/>
              </a:defRPr>
            </a:lvl1pPr>
          </a:lstStyle>
          <a:p>
            <a:r>
              <a:rPr lang="en-US" dirty="0"/>
              <a:t>Insert slide title in title or sentence case</a:t>
            </a:r>
          </a:p>
        </p:txBody>
      </p:sp>
    </p:spTree>
    <p:extLst>
      <p:ext uri="{BB962C8B-B14F-4D97-AF65-F5344CB8AC3E}">
        <p14:creationId xmlns:p14="http://schemas.microsoft.com/office/powerpoint/2010/main" val="347507945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2_Title and Content_2 columns">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030764F-890A-1CEC-3771-52FEC8F9F850}"/>
              </a:ext>
              <a:ext uri="{C183D7F6-B498-43B3-948B-1728B52AA6E4}">
                <adec:decorative xmlns:adec="http://schemas.microsoft.com/office/drawing/2017/decorative" val="1"/>
              </a:ext>
            </a:extLst>
          </p:cNvPr>
          <p:cNvSpPr/>
          <p:nvPr/>
        </p:nvSpPr>
        <p:spPr>
          <a:xfrm>
            <a:off x="0" y="0"/>
            <a:ext cx="12192000" cy="684976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B98BE51D-BA97-2BBF-F3DF-C2B38B351A53}"/>
              </a:ext>
            </a:extLst>
          </p:cNvPr>
          <p:cNvSpPr>
            <a:spLocks noGrp="1"/>
          </p:cNvSpPr>
          <p:nvPr>
            <p:ph type="title" hasCustomPrompt="1"/>
          </p:nvPr>
        </p:nvSpPr>
        <p:spPr/>
        <p:txBody>
          <a:bodyPr rIns="91440">
            <a:normAutofit/>
          </a:bodyPr>
          <a:lstStyle>
            <a:lvl1pPr>
              <a:defRPr sz="3400" b="1" i="0">
                <a:solidFill>
                  <a:schemeClr val="tx1">
                    <a:lumMod val="90000"/>
                    <a:lumOff val="10000"/>
                  </a:schemeClr>
                </a:solidFill>
                <a:latin typeface="+mj-lt"/>
                <a:ea typeface="Red Hat Text" panose="02010303040201060303" pitchFamily="2" charset="0"/>
                <a:cs typeface="Red Hat Text" panose="02010303040201060303" pitchFamily="2" charset="0"/>
              </a:defRPr>
            </a:lvl1pPr>
          </a:lstStyle>
          <a:p>
            <a:r>
              <a:rPr lang="en-US" dirty="0"/>
              <a:t>Insert slide title in title or sentence case</a:t>
            </a:r>
          </a:p>
        </p:txBody>
      </p:sp>
      <p:sp>
        <p:nvSpPr>
          <p:cNvPr id="11" name="Content Placeholder 10">
            <a:extLst>
              <a:ext uri="{FF2B5EF4-FFF2-40B4-BE49-F238E27FC236}">
                <a16:creationId xmlns:a16="http://schemas.microsoft.com/office/drawing/2014/main" id="{733615FB-E867-334E-BB0E-3B18A2659575}"/>
              </a:ext>
            </a:extLst>
          </p:cNvPr>
          <p:cNvSpPr>
            <a:spLocks noGrp="1"/>
          </p:cNvSpPr>
          <p:nvPr>
            <p:ph sz="quarter" idx="13" hasCustomPrompt="1"/>
          </p:nvPr>
        </p:nvSpPr>
        <p:spPr>
          <a:xfrm>
            <a:off x="1485900" y="1840447"/>
            <a:ext cx="4482548" cy="4446053"/>
          </a:xfrm>
        </p:spPr>
        <p:txBody>
          <a:bodyPr>
            <a:normAutofit/>
          </a:bodyPr>
          <a:lstStyle>
            <a:lvl1pPr marL="228600" indent="-228600">
              <a:buFont typeface="Arial" panose="020B0604020202020204" pitchFamily="34" charset="0"/>
              <a:buChar char="•"/>
              <a:tabLst/>
              <a:defRPr sz="2600">
                <a:solidFill>
                  <a:schemeClr val="tx1"/>
                </a:solidFill>
              </a:defRPr>
            </a:lvl1pPr>
            <a:lvl2pPr>
              <a:defRPr sz="2100"/>
            </a:lvl2pPr>
            <a:lvl3pPr>
              <a:defRPr sz="2100"/>
            </a:lvl3pPr>
            <a:lvl4pPr>
              <a:defRPr sz="2100"/>
            </a:lvl4pPr>
            <a:lvl5pPr>
              <a:defRPr sz="2100"/>
            </a:lvl5pPr>
          </a:lstStyle>
          <a:p>
            <a:pPr lvl="0"/>
            <a:r>
              <a:rPr lang="en-US" dirty="0"/>
              <a:t>Bulleted list</a:t>
            </a:r>
          </a:p>
          <a:p>
            <a:pPr lvl="0"/>
            <a:r>
              <a:rPr lang="en-US" dirty="0"/>
              <a:t>Bulleted list</a:t>
            </a:r>
          </a:p>
          <a:p>
            <a:pPr lvl="0"/>
            <a:r>
              <a:rPr lang="en-US" dirty="0"/>
              <a:t>Bulleted list</a:t>
            </a:r>
          </a:p>
        </p:txBody>
      </p:sp>
      <p:sp>
        <p:nvSpPr>
          <p:cNvPr id="8" name="Content Placeholder 10">
            <a:extLst>
              <a:ext uri="{FF2B5EF4-FFF2-40B4-BE49-F238E27FC236}">
                <a16:creationId xmlns:a16="http://schemas.microsoft.com/office/drawing/2014/main" id="{B0DEE38D-2FF0-2A49-A7D1-AF607FA3AB7A}"/>
              </a:ext>
            </a:extLst>
          </p:cNvPr>
          <p:cNvSpPr>
            <a:spLocks noGrp="1"/>
          </p:cNvSpPr>
          <p:nvPr>
            <p:ph sz="quarter" idx="15" hasCustomPrompt="1"/>
          </p:nvPr>
        </p:nvSpPr>
        <p:spPr>
          <a:xfrm>
            <a:off x="6223554" y="1840447"/>
            <a:ext cx="4939746" cy="4446053"/>
          </a:xfrm>
        </p:spPr>
        <p:txBody>
          <a:bodyPr>
            <a:normAutofit/>
          </a:bodyPr>
          <a:lstStyle>
            <a:lvl1pPr marL="228600" indent="-228600">
              <a:buClr>
                <a:schemeClr val="accent1"/>
              </a:buClr>
              <a:buFont typeface="Arial" panose="020B0604020202020204" pitchFamily="34" charset="0"/>
              <a:buChar char="•"/>
              <a:tabLst/>
              <a:defRPr sz="2600">
                <a:solidFill>
                  <a:schemeClr val="tx1"/>
                </a:solidFill>
              </a:defRPr>
            </a:lvl1pPr>
            <a:lvl2pPr>
              <a:defRPr sz="2100"/>
            </a:lvl2pPr>
            <a:lvl3pPr>
              <a:defRPr sz="2100"/>
            </a:lvl3pPr>
            <a:lvl4pPr>
              <a:defRPr sz="2100"/>
            </a:lvl4pPr>
            <a:lvl5pPr>
              <a:defRPr sz="2100"/>
            </a:lvl5pPr>
          </a:lstStyle>
          <a:p>
            <a:pPr lvl="0"/>
            <a:r>
              <a:rPr lang="en-US" dirty="0"/>
              <a:t>Bulleted list</a:t>
            </a:r>
          </a:p>
          <a:p>
            <a:pPr lvl="0"/>
            <a:r>
              <a:rPr lang="en-US" dirty="0"/>
              <a:t>Bulleted list</a:t>
            </a:r>
          </a:p>
          <a:p>
            <a:pPr lvl="0"/>
            <a:r>
              <a:rPr lang="en-US" dirty="0"/>
              <a:t>Bulleted list</a:t>
            </a:r>
          </a:p>
        </p:txBody>
      </p:sp>
    </p:spTree>
    <p:extLst>
      <p:ext uri="{BB962C8B-B14F-4D97-AF65-F5344CB8AC3E}">
        <p14:creationId xmlns:p14="http://schemas.microsoft.com/office/powerpoint/2010/main" val="34974402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Section Header_red">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C7C912DB-E11B-3D4C-9D09-221D4E874712}"/>
              </a:ext>
              <a:ext uri="{C183D7F6-B498-43B3-948B-1728B52AA6E4}">
                <adec:decorative xmlns:adec="http://schemas.microsoft.com/office/drawing/2017/decorative" val="1"/>
              </a:ext>
            </a:extLst>
          </p:cNvPr>
          <p:cNvSpPr/>
          <p:nvPr/>
        </p:nvSpPr>
        <p:spPr>
          <a:xfrm>
            <a:off x="0" y="0"/>
            <a:ext cx="12192000" cy="684976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Text Placeholder 10">
            <a:extLst>
              <a:ext uri="{FF2B5EF4-FFF2-40B4-BE49-F238E27FC236}">
                <a16:creationId xmlns:a16="http://schemas.microsoft.com/office/drawing/2014/main" id="{963DBCEB-EA83-B646-A716-9EAB713C5280}"/>
              </a:ext>
            </a:extLst>
          </p:cNvPr>
          <p:cNvSpPr>
            <a:spLocks noGrp="1"/>
          </p:cNvSpPr>
          <p:nvPr>
            <p:ph type="body" sz="quarter" idx="13" hasCustomPrompt="1"/>
          </p:nvPr>
        </p:nvSpPr>
        <p:spPr>
          <a:xfrm>
            <a:off x="1485900" y="4226928"/>
            <a:ext cx="5264150" cy="354459"/>
          </a:xfrm>
        </p:spPr>
        <p:txBody>
          <a:bodyPr>
            <a:noAutofit/>
          </a:bodyPr>
          <a:lstStyle>
            <a:lvl1pPr marL="0" indent="0">
              <a:buNone/>
              <a:defRPr sz="2300">
                <a:solidFill>
                  <a:schemeClr val="tx1"/>
                </a:solidFill>
              </a:defRPr>
            </a:lvl1pPr>
            <a:lvl2pPr>
              <a:defRPr sz="2100"/>
            </a:lvl2pPr>
            <a:lvl3pPr>
              <a:defRPr sz="2100"/>
            </a:lvl3pPr>
            <a:lvl4pPr>
              <a:defRPr sz="2100"/>
            </a:lvl4pPr>
            <a:lvl5pPr>
              <a:defRPr sz="2100"/>
            </a:lvl5pPr>
          </a:lstStyle>
          <a:p>
            <a:pPr lvl="0"/>
            <a:r>
              <a:rPr lang="en-US" dirty="0"/>
              <a:t>Insert subtitle if needed</a:t>
            </a:r>
          </a:p>
        </p:txBody>
      </p:sp>
      <p:sp>
        <p:nvSpPr>
          <p:cNvPr id="2" name="Title 1">
            <a:extLst>
              <a:ext uri="{FF2B5EF4-FFF2-40B4-BE49-F238E27FC236}">
                <a16:creationId xmlns:a16="http://schemas.microsoft.com/office/drawing/2014/main" id="{989C382C-FEDF-9251-E54F-141B8D2101FA}"/>
              </a:ext>
            </a:extLst>
          </p:cNvPr>
          <p:cNvSpPr>
            <a:spLocks noGrp="1"/>
          </p:cNvSpPr>
          <p:nvPr>
            <p:ph type="title" hasCustomPrompt="1"/>
          </p:nvPr>
        </p:nvSpPr>
        <p:spPr>
          <a:xfrm>
            <a:off x="1485900" y="2514600"/>
            <a:ext cx="8279202" cy="1367286"/>
          </a:xfrm>
        </p:spPr>
        <p:txBody>
          <a:bodyPr rIns="91440">
            <a:normAutofit/>
          </a:bodyPr>
          <a:lstStyle>
            <a:lvl1pPr>
              <a:defRPr sz="4000">
                <a:solidFill>
                  <a:schemeClr val="tx1"/>
                </a:solidFill>
              </a:defRPr>
            </a:lvl1pPr>
          </a:lstStyle>
          <a:p>
            <a:r>
              <a:rPr lang="en-US" dirty="0"/>
              <a:t>Insert section header slide title</a:t>
            </a:r>
          </a:p>
        </p:txBody>
      </p:sp>
      <p:sp>
        <p:nvSpPr>
          <p:cNvPr id="3" name="Rectangle 2">
            <a:extLst>
              <a:ext uri="{FF2B5EF4-FFF2-40B4-BE49-F238E27FC236}">
                <a16:creationId xmlns:a16="http://schemas.microsoft.com/office/drawing/2014/main" id="{FDC5FCF3-F5B7-E967-D679-9013BC04E2C3}"/>
              </a:ext>
              <a:ext uri="{C183D7F6-B498-43B3-948B-1728B52AA6E4}">
                <adec:decorative xmlns:adec="http://schemas.microsoft.com/office/drawing/2017/decorative" val="1"/>
              </a:ext>
            </a:extLst>
          </p:cNvPr>
          <p:cNvSpPr/>
          <p:nvPr/>
        </p:nvSpPr>
        <p:spPr>
          <a:xfrm>
            <a:off x="0" y="0"/>
            <a:ext cx="12192000" cy="684976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Rectangle 3">
            <a:extLst>
              <a:ext uri="{FF2B5EF4-FFF2-40B4-BE49-F238E27FC236}">
                <a16:creationId xmlns:a16="http://schemas.microsoft.com/office/drawing/2014/main" id="{F87AAEE9-3982-8592-CF92-D04EA7CD3A8D}"/>
              </a:ext>
              <a:ext uri="{C183D7F6-B498-43B3-948B-1728B52AA6E4}">
                <adec:decorative xmlns:adec="http://schemas.microsoft.com/office/drawing/2017/decorative" val="1"/>
              </a:ext>
            </a:extLst>
          </p:cNvPr>
          <p:cNvSpPr/>
          <p:nvPr userDrawn="1"/>
        </p:nvSpPr>
        <p:spPr>
          <a:xfrm>
            <a:off x="0" y="0"/>
            <a:ext cx="12192000" cy="684976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5212162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1_Section Header_red">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C7C912DB-E11B-3D4C-9D09-221D4E874712}"/>
              </a:ext>
              <a:ext uri="{C183D7F6-B498-43B3-948B-1728B52AA6E4}">
                <adec:decorative xmlns:adec="http://schemas.microsoft.com/office/drawing/2017/decorative" val="1"/>
              </a:ext>
            </a:extLst>
          </p:cNvPr>
          <p:cNvSpPr/>
          <p:nvPr/>
        </p:nvSpPr>
        <p:spPr>
          <a:xfrm>
            <a:off x="0" y="0"/>
            <a:ext cx="12192000" cy="6849766"/>
          </a:xfrm>
          <a:prstGeom prst="rect">
            <a:avLst/>
          </a:prstGeom>
          <a:solidFill>
            <a:srgbClr val="005A9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Text Placeholder 10">
            <a:extLst>
              <a:ext uri="{FF2B5EF4-FFF2-40B4-BE49-F238E27FC236}">
                <a16:creationId xmlns:a16="http://schemas.microsoft.com/office/drawing/2014/main" id="{963DBCEB-EA83-B646-A716-9EAB713C5280}"/>
              </a:ext>
            </a:extLst>
          </p:cNvPr>
          <p:cNvSpPr>
            <a:spLocks noGrp="1"/>
          </p:cNvSpPr>
          <p:nvPr>
            <p:ph type="body" sz="quarter" idx="13" hasCustomPrompt="1"/>
          </p:nvPr>
        </p:nvSpPr>
        <p:spPr>
          <a:xfrm>
            <a:off x="1485900" y="4226928"/>
            <a:ext cx="5264150" cy="354459"/>
          </a:xfrm>
        </p:spPr>
        <p:txBody>
          <a:bodyPr>
            <a:noAutofit/>
          </a:bodyPr>
          <a:lstStyle>
            <a:lvl1pPr marL="0" indent="0">
              <a:buNone/>
              <a:defRPr sz="2300">
                <a:solidFill>
                  <a:schemeClr val="tx1">
                    <a:lumMod val="10000"/>
                    <a:lumOff val="90000"/>
                  </a:schemeClr>
                </a:solidFill>
              </a:defRPr>
            </a:lvl1pPr>
            <a:lvl2pPr>
              <a:defRPr sz="2100"/>
            </a:lvl2pPr>
            <a:lvl3pPr>
              <a:defRPr sz="2100"/>
            </a:lvl3pPr>
            <a:lvl4pPr>
              <a:defRPr sz="2100"/>
            </a:lvl4pPr>
            <a:lvl5pPr>
              <a:defRPr sz="2100"/>
            </a:lvl5pPr>
          </a:lstStyle>
          <a:p>
            <a:pPr lvl="0"/>
            <a:r>
              <a:rPr lang="en-US" dirty="0"/>
              <a:t>Insert subtitle if needed</a:t>
            </a:r>
          </a:p>
        </p:txBody>
      </p:sp>
      <p:sp>
        <p:nvSpPr>
          <p:cNvPr id="2" name="Title 1">
            <a:extLst>
              <a:ext uri="{FF2B5EF4-FFF2-40B4-BE49-F238E27FC236}">
                <a16:creationId xmlns:a16="http://schemas.microsoft.com/office/drawing/2014/main" id="{989C382C-FEDF-9251-E54F-141B8D2101FA}"/>
              </a:ext>
            </a:extLst>
          </p:cNvPr>
          <p:cNvSpPr>
            <a:spLocks noGrp="1"/>
          </p:cNvSpPr>
          <p:nvPr>
            <p:ph type="title" hasCustomPrompt="1"/>
          </p:nvPr>
        </p:nvSpPr>
        <p:spPr>
          <a:xfrm>
            <a:off x="1485900" y="2514600"/>
            <a:ext cx="8279202" cy="1367286"/>
          </a:xfrm>
        </p:spPr>
        <p:txBody>
          <a:bodyPr rIns="91440">
            <a:normAutofit/>
          </a:bodyPr>
          <a:lstStyle>
            <a:lvl1pPr>
              <a:defRPr sz="4000">
                <a:solidFill>
                  <a:schemeClr val="bg1"/>
                </a:solidFill>
              </a:defRPr>
            </a:lvl1pPr>
          </a:lstStyle>
          <a:p>
            <a:r>
              <a:rPr lang="en-US" dirty="0"/>
              <a:t>Insert section header slide title</a:t>
            </a:r>
          </a:p>
        </p:txBody>
      </p:sp>
      <p:sp>
        <p:nvSpPr>
          <p:cNvPr id="3" name="Rectangle 2">
            <a:extLst>
              <a:ext uri="{FF2B5EF4-FFF2-40B4-BE49-F238E27FC236}">
                <a16:creationId xmlns:a16="http://schemas.microsoft.com/office/drawing/2014/main" id="{354491D6-E5D5-8E44-ACE0-B8D7C96E218D}"/>
              </a:ext>
              <a:ext uri="{C183D7F6-B498-43B3-948B-1728B52AA6E4}">
                <adec:decorative xmlns:adec="http://schemas.microsoft.com/office/drawing/2017/decorative" val="1"/>
              </a:ext>
            </a:extLst>
          </p:cNvPr>
          <p:cNvSpPr/>
          <p:nvPr/>
        </p:nvSpPr>
        <p:spPr>
          <a:xfrm>
            <a:off x="0" y="0"/>
            <a:ext cx="12192000" cy="6849766"/>
          </a:xfrm>
          <a:prstGeom prst="rect">
            <a:avLst/>
          </a:prstGeom>
          <a:solidFill>
            <a:srgbClr val="005A9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Rectangle 3">
            <a:extLst>
              <a:ext uri="{FF2B5EF4-FFF2-40B4-BE49-F238E27FC236}">
                <a16:creationId xmlns:a16="http://schemas.microsoft.com/office/drawing/2014/main" id="{319A446D-5338-8382-C8EF-D3D522902ABB}"/>
              </a:ext>
              <a:ext uri="{C183D7F6-B498-43B3-948B-1728B52AA6E4}">
                <adec:decorative xmlns:adec="http://schemas.microsoft.com/office/drawing/2017/decorative" val="1"/>
              </a:ext>
            </a:extLst>
          </p:cNvPr>
          <p:cNvSpPr/>
          <p:nvPr userDrawn="1"/>
        </p:nvSpPr>
        <p:spPr>
          <a:xfrm>
            <a:off x="0" y="0"/>
            <a:ext cx="12192000" cy="6849766"/>
          </a:xfrm>
          <a:prstGeom prst="rect">
            <a:avLst/>
          </a:prstGeom>
          <a:solidFill>
            <a:srgbClr val="005A9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81161052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Section Header_black">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C7C912DB-E11B-3D4C-9D09-221D4E874712}"/>
              </a:ext>
              <a:ext uri="{C183D7F6-B498-43B3-948B-1728B52AA6E4}">
                <adec:decorative xmlns:adec="http://schemas.microsoft.com/office/drawing/2017/decorative" val="1"/>
              </a:ext>
            </a:extLst>
          </p:cNvPr>
          <p:cNvSpPr/>
          <p:nvPr/>
        </p:nvSpPr>
        <p:spPr>
          <a:xfrm>
            <a:off x="0" y="0"/>
            <a:ext cx="12192000" cy="6858000"/>
          </a:xfrm>
          <a:prstGeom prst="rect">
            <a:avLst/>
          </a:prstGeom>
          <a:solidFill>
            <a:srgbClr val="55555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Text Placeholder 10">
            <a:extLst>
              <a:ext uri="{FF2B5EF4-FFF2-40B4-BE49-F238E27FC236}">
                <a16:creationId xmlns:a16="http://schemas.microsoft.com/office/drawing/2014/main" id="{963DBCEB-EA83-B646-A716-9EAB713C5280}"/>
              </a:ext>
            </a:extLst>
          </p:cNvPr>
          <p:cNvSpPr>
            <a:spLocks noGrp="1"/>
          </p:cNvSpPr>
          <p:nvPr>
            <p:ph type="body" sz="quarter" idx="13" hasCustomPrompt="1"/>
          </p:nvPr>
        </p:nvSpPr>
        <p:spPr>
          <a:xfrm>
            <a:off x="1485900" y="4226928"/>
            <a:ext cx="5264150" cy="354459"/>
          </a:xfrm>
        </p:spPr>
        <p:txBody>
          <a:bodyPr>
            <a:noAutofit/>
          </a:bodyPr>
          <a:lstStyle>
            <a:lvl1pPr marL="0" indent="0">
              <a:buNone/>
              <a:defRPr sz="2300">
                <a:solidFill>
                  <a:schemeClr val="tx1">
                    <a:lumMod val="25000"/>
                    <a:lumOff val="75000"/>
                  </a:schemeClr>
                </a:solidFill>
              </a:defRPr>
            </a:lvl1pPr>
            <a:lvl2pPr>
              <a:defRPr sz="2100"/>
            </a:lvl2pPr>
            <a:lvl3pPr>
              <a:defRPr sz="2100"/>
            </a:lvl3pPr>
            <a:lvl4pPr>
              <a:defRPr sz="2100"/>
            </a:lvl4pPr>
            <a:lvl5pPr>
              <a:defRPr sz="2100"/>
            </a:lvl5pPr>
          </a:lstStyle>
          <a:p>
            <a:pPr lvl="0"/>
            <a:r>
              <a:rPr lang="en-US" dirty="0"/>
              <a:t>Insert subtitle if needed</a:t>
            </a:r>
          </a:p>
        </p:txBody>
      </p:sp>
      <p:sp>
        <p:nvSpPr>
          <p:cNvPr id="2" name="Title 1">
            <a:extLst>
              <a:ext uri="{FF2B5EF4-FFF2-40B4-BE49-F238E27FC236}">
                <a16:creationId xmlns:a16="http://schemas.microsoft.com/office/drawing/2014/main" id="{856EFDCA-0F37-B65D-EA97-DDFF7EC0B0CD}"/>
              </a:ext>
            </a:extLst>
          </p:cNvPr>
          <p:cNvSpPr>
            <a:spLocks noGrp="1"/>
          </p:cNvSpPr>
          <p:nvPr>
            <p:ph type="title" hasCustomPrompt="1"/>
          </p:nvPr>
        </p:nvSpPr>
        <p:spPr>
          <a:xfrm>
            <a:off x="1485900" y="2514600"/>
            <a:ext cx="8279202" cy="1367286"/>
          </a:xfrm>
        </p:spPr>
        <p:txBody>
          <a:bodyPr rIns="91440">
            <a:normAutofit/>
          </a:bodyPr>
          <a:lstStyle>
            <a:lvl1pPr>
              <a:defRPr sz="4000">
                <a:solidFill>
                  <a:schemeClr val="bg1"/>
                </a:solidFill>
              </a:defRPr>
            </a:lvl1pPr>
          </a:lstStyle>
          <a:p>
            <a:r>
              <a:rPr lang="en-US" dirty="0"/>
              <a:t>Insert section header slide title</a:t>
            </a:r>
          </a:p>
        </p:txBody>
      </p:sp>
      <p:sp>
        <p:nvSpPr>
          <p:cNvPr id="3" name="Rectangle 2">
            <a:extLst>
              <a:ext uri="{FF2B5EF4-FFF2-40B4-BE49-F238E27FC236}">
                <a16:creationId xmlns:a16="http://schemas.microsoft.com/office/drawing/2014/main" id="{BCD25FC1-0A66-371C-124E-93E0BC1650C0}"/>
              </a:ext>
              <a:ext uri="{C183D7F6-B498-43B3-948B-1728B52AA6E4}">
                <adec:decorative xmlns:adec="http://schemas.microsoft.com/office/drawing/2017/decorative" val="1"/>
              </a:ext>
            </a:extLst>
          </p:cNvPr>
          <p:cNvSpPr/>
          <p:nvPr/>
        </p:nvSpPr>
        <p:spPr>
          <a:xfrm>
            <a:off x="0" y="0"/>
            <a:ext cx="12192000" cy="6858000"/>
          </a:xfrm>
          <a:prstGeom prst="rect">
            <a:avLst/>
          </a:prstGeom>
          <a:solidFill>
            <a:srgbClr val="55555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Rectangle 3">
            <a:extLst>
              <a:ext uri="{FF2B5EF4-FFF2-40B4-BE49-F238E27FC236}">
                <a16:creationId xmlns:a16="http://schemas.microsoft.com/office/drawing/2014/main" id="{D7FD1F78-0706-6D80-CB53-CB556FBEFF7F}"/>
              </a:ext>
              <a:ext uri="{C183D7F6-B498-43B3-948B-1728B52AA6E4}">
                <adec:decorative xmlns:adec="http://schemas.microsoft.com/office/drawing/2017/decorative" val="1"/>
              </a:ext>
            </a:extLst>
          </p:cNvPr>
          <p:cNvSpPr/>
          <p:nvPr userDrawn="1"/>
        </p:nvSpPr>
        <p:spPr>
          <a:xfrm>
            <a:off x="0" y="0"/>
            <a:ext cx="12192000" cy="6858000"/>
          </a:xfrm>
          <a:prstGeom prst="rect">
            <a:avLst/>
          </a:prstGeom>
          <a:solidFill>
            <a:srgbClr val="55555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8387389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95300" y="457200"/>
            <a:ext cx="10668000" cy="1066800"/>
          </a:xfrm>
        </p:spPr>
        <p:txBody>
          <a:bodyPr>
            <a:normAutofit/>
          </a:bodyPr>
          <a:lstStyle>
            <a:lvl1pPr>
              <a:defRPr sz="3400" b="1" i="0">
                <a:latin typeface="+mj-lt"/>
                <a:ea typeface="Red Hat Text" panose="02010303040201060303" pitchFamily="2" charset="0"/>
                <a:cs typeface="Red Hat Text" panose="02010303040201060303" pitchFamily="2" charset="0"/>
              </a:defRPr>
            </a:lvl1pPr>
          </a:lstStyle>
          <a:p>
            <a:r>
              <a:rPr lang="en-US" dirty="0"/>
              <a:t>Insert slide title in title or sentence case</a:t>
            </a:r>
          </a:p>
        </p:txBody>
      </p:sp>
      <p:sp>
        <p:nvSpPr>
          <p:cNvPr id="4" name="Footer Placeholder 3"/>
          <p:cNvSpPr>
            <a:spLocks noGrp="1"/>
          </p:cNvSpPr>
          <p:nvPr>
            <p:ph type="ftr" sz="quarter" idx="11"/>
          </p:nvPr>
        </p:nvSpPr>
        <p:spPr>
          <a:xfrm>
            <a:off x="0" y="6505056"/>
            <a:ext cx="12192000" cy="352943"/>
          </a:xfrm>
          <a:solidFill>
            <a:srgbClr val="555556"/>
          </a:solidFill>
        </p:spPr>
        <p:txBody>
          <a:bodyPr/>
          <a:lstStyle>
            <a:lvl1pPr algn="l">
              <a:defRPr>
                <a:latin typeface="+mn-lt"/>
              </a:defRPr>
            </a:lvl1pPr>
          </a:lstStyle>
          <a:p>
            <a:r>
              <a:rPr lang="en-US"/>
              <a:t>Coastal Terms Answer Key</a:t>
            </a:r>
            <a:endParaRPr lang="en-US" dirty="0"/>
          </a:p>
        </p:txBody>
      </p:sp>
    </p:spTree>
    <p:extLst>
      <p:ext uri="{BB962C8B-B14F-4D97-AF65-F5344CB8AC3E}">
        <p14:creationId xmlns:p14="http://schemas.microsoft.com/office/powerpoint/2010/main" val="145147988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itleOnly" preserve="1">
  <p:cSld name="1_Title Only">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C640FCD5-C184-661A-65E4-F02AC705DA2C}"/>
              </a:ext>
              <a:ext uri="{C183D7F6-B498-43B3-948B-1728B52AA6E4}">
                <adec:decorative xmlns:adec="http://schemas.microsoft.com/office/drawing/2017/decorative" val="1"/>
              </a:ext>
            </a:extLst>
          </p:cNvPr>
          <p:cNvSpPr/>
          <p:nvPr/>
        </p:nvSpPr>
        <p:spPr>
          <a:xfrm>
            <a:off x="0" y="0"/>
            <a:ext cx="12192000" cy="684976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hasCustomPrompt="1"/>
          </p:nvPr>
        </p:nvSpPr>
        <p:spPr>
          <a:xfrm>
            <a:off x="495300" y="457200"/>
            <a:ext cx="10668000" cy="1066800"/>
          </a:xfrm>
        </p:spPr>
        <p:txBody>
          <a:bodyPr>
            <a:normAutofit/>
          </a:bodyPr>
          <a:lstStyle>
            <a:lvl1pPr>
              <a:defRPr sz="3400" b="1" i="0">
                <a:latin typeface="+mj-lt"/>
                <a:ea typeface="Red Hat Text" panose="02010303040201060303" pitchFamily="2" charset="0"/>
                <a:cs typeface="Red Hat Text" panose="02010303040201060303" pitchFamily="2" charset="0"/>
              </a:defRPr>
            </a:lvl1pPr>
          </a:lstStyle>
          <a:p>
            <a:r>
              <a:rPr lang="en-US" dirty="0"/>
              <a:t>Insert slide title in title or sentence case</a:t>
            </a:r>
          </a:p>
        </p:txBody>
      </p:sp>
      <p:sp>
        <p:nvSpPr>
          <p:cNvPr id="4" name="Footer Placeholder 3"/>
          <p:cNvSpPr>
            <a:spLocks noGrp="1"/>
          </p:cNvSpPr>
          <p:nvPr>
            <p:ph type="ftr" sz="quarter" idx="11"/>
          </p:nvPr>
        </p:nvSpPr>
        <p:spPr>
          <a:xfrm>
            <a:off x="0" y="6505056"/>
            <a:ext cx="12192000" cy="352943"/>
          </a:xfrm>
          <a:solidFill>
            <a:srgbClr val="555556"/>
          </a:solidFill>
        </p:spPr>
        <p:txBody>
          <a:bodyPr/>
          <a:lstStyle>
            <a:lvl1pPr algn="l">
              <a:defRPr/>
            </a:lvl1pPr>
          </a:lstStyle>
          <a:p>
            <a:r>
              <a:rPr lang="en-US"/>
              <a:t>Coastal Terms Answer Key</a:t>
            </a:r>
            <a:endParaRPr lang="en-US" dirty="0"/>
          </a:p>
        </p:txBody>
      </p:sp>
      <p:sp>
        <p:nvSpPr>
          <p:cNvPr id="5" name="Rectangle 4">
            <a:extLst>
              <a:ext uri="{FF2B5EF4-FFF2-40B4-BE49-F238E27FC236}">
                <a16:creationId xmlns:a16="http://schemas.microsoft.com/office/drawing/2014/main" id="{0205E45F-0A0C-13F5-60D5-42E42356E642}"/>
              </a:ext>
              <a:ext uri="{C183D7F6-B498-43B3-948B-1728B52AA6E4}">
                <adec:decorative xmlns:adec="http://schemas.microsoft.com/office/drawing/2017/decorative" val="1"/>
              </a:ext>
            </a:extLst>
          </p:cNvPr>
          <p:cNvSpPr/>
          <p:nvPr/>
        </p:nvSpPr>
        <p:spPr>
          <a:xfrm>
            <a:off x="0" y="0"/>
            <a:ext cx="12192000" cy="684976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a:extLst>
              <a:ext uri="{FF2B5EF4-FFF2-40B4-BE49-F238E27FC236}">
                <a16:creationId xmlns:a16="http://schemas.microsoft.com/office/drawing/2014/main" id="{6B051E0E-E099-0D6D-4364-950F75B3DCF7}"/>
              </a:ext>
              <a:ext uri="{C183D7F6-B498-43B3-948B-1728B52AA6E4}">
                <adec:decorative xmlns:adec="http://schemas.microsoft.com/office/drawing/2017/decorative" val="1"/>
              </a:ext>
            </a:extLst>
          </p:cNvPr>
          <p:cNvSpPr/>
          <p:nvPr userDrawn="1"/>
        </p:nvSpPr>
        <p:spPr>
          <a:xfrm>
            <a:off x="0" y="0"/>
            <a:ext cx="12192000" cy="684976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14410605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Blank">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a:xfrm>
            <a:off x="-1" y="6505056"/>
            <a:ext cx="12192001" cy="352944"/>
          </a:xfrm>
          <a:solidFill>
            <a:srgbClr val="555556"/>
          </a:solidFill>
        </p:spPr>
        <p:txBody>
          <a:bodyPr/>
          <a:lstStyle>
            <a:lvl1pPr algn="l">
              <a:defRPr>
                <a:latin typeface="+mn-lt"/>
              </a:defRPr>
            </a:lvl1pPr>
          </a:lstStyle>
          <a:p>
            <a:r>
              <a:rPr lang="en-US"/>
              <a:t>Coastal Terms Answer Key</a:t>
            </a:r>
          </a:p>
        </p:txBody>
      </p:sp>
      <p:sp>
        <p:nvSpPr>
          <p:cNvPr id="2" name="Title 1">
            <a:extLst>
              <a:ext uri="{FF2B5EF4-FFF2-40B4-BE49-F238E27FC236}">
                <a16:creationId xmlns:a16="http://schemas.microsoft.com/office/drawing/2014/main" id="{0540D614-EDF6-8AD1-02DA-1BBA71DA1744}"/>
              </a:ext>
            </a:extLst>
          </p:cNvPr>
          <p:cNvSpPr>
            <a:spLocks noGrp="1"/>
          </p:cNvSpPr>
          <p:nvPr>
            <p:ph type="title" hasCustomPrompt="1"/>
          </p:nvPr>
        </p:nvSpPr>
        <p:spPr>
          <a:xfrm>
            <a:off x="0" y="-180753"/>
            <a:ext cx="10668000" cy="180753"/>
          </a:xfrm>
        </p:spPr>
        <p:txBody>
          <a:bodyPr>
            <a:normAutofit/>
          </a:bodyPr>
          <a:lstStyle>
            <a:lvl1pPr>
              <a:defRPr sz="1200" b="0" i="0">
                <a:latin typeface="Red Hat Display" panose="02010303040201060303" pitchFamily="2" charset="0"/>
                <a:ea typeface="Red Hat Display" panose="02010303040201060303" pitchFamily="2" charset="0"/>
                <a:cs typeface="Red Hat Display" panose="02010303040201060303" pitchFamily="2" charset="0"/>
              </a:defRPr>
            </a:lvl1pPr>
          </a:lstStyle>
          <a:p>
            <a:r>
              <a:rPr lang="en-US" dirty="0"/>
              <a:t>Blank Slide</a:t>
            </a:r>
          </a:p>
        </p:txBody>
      </p:sp>
    </p:spTree>
    <p:extLst>
      <p:ext uri="{BB962C8B-B14F-4D97-AF65-F5344CB8AC3E}">
        <p14:creationId xmlns:p14="http://schemas.microsoft.com/office/powerpoint/2010/main" val="195947040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p:cSld name="1_Blank">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A7304491-A3C0-C7C4-7EE8-FAE5B2FD9376}"/>
              </a:ext>
              <a:ext uri="{C183D7F6-B498-43B3-948B-1728B52AA6E4}">
                <adec:decorative xmlns:adec="http://schemas.microsoft.com/office/drawing/2017/decorative" val="1"/>
              </a:ext>
            </a:extLst>
          </p:cNvPr>
          <p:cNvSpPr/>
          <p:nvPr/>
        </p:nvSpPr>
        <p:spPr>
          <a:xfrm>
            <a:off x="0" y="0"/>
            <a:ext cx="12192000" cy="684976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Footer Placeholder 2"/>
          <p:cNvSpPr>
            <a:spLocks noGrp="1"/>
          </p:cNvSpPr>
          <p:nvPr>
            <p:ph type="ftr" sz="quarter" idx="11"/>
          </p:nvPr>
        </p:nvSpPr>
        <p:spPr>
          <a:solidFill>
            <a:srgbClr val="555556"/>
          </a:solidFill>
        </p:spPr>
        <p:txBody>
          <a:bodyPr/>
          <a:lstStyle>
            <a:lvl1pPr algn="l">
              <a:defRPr/>
            </a:lvl1pPr>
          </a:lstStyle>
          <a:p>
            <a:r>
              <a:rPr lang="en-US"/>
              <a:t>Coastal Terms Answer Key</a:t>
            </a:r>
          </a:p>
        </p:txBody>
      </p:sp>
      <p:sp>
        <p:nvSpPr>
          <p:cNvPr id="2" name="Title 1">
            <a:extLst>
              <a:ext uri="{FF2B5EF4-FFF2-40B4-BE49-F238E27FC236}">
                <a16:creationId xmlns:a16="http://schemas.microsoft.com/office/drawing/2014/main" id="{0540D614-EDF6-8AD1-02DA-1BBA71DA1744}"/>
              </a:ext>
            </a:extLst>
          </p:cNvPr>
          <p:cNvSpPr>
            <a:spLocks noGrp="1"/>
          </p:cNvSpPr>
          <p:nvPr>
            <p:ph type="title" hasCustomPrompt="1"/>
          </p:nvPr>
        </p:nvSpPr>
        <p:spPr>
          <a:xfrm>
            <a:off x="0" y="-180753"/>
            <a:ext cx="10668000" cy="180753"/>
          </a:xfrm>
        </p:spPr>
        <p:txBody>
          <a:bodyPr>
            <a:normAutofit/>
          </a:bodyPr>
          <a:lstStyle>
            <a:lvl1pPr>
              <a:defRPr sz="1200" b="0" i="0">
                <a:latin typeface="Red Hat Display" panose="02010303040201060303" pitchFamily="2" charset="0"/>
                <a:ea typeface="Red Hat Display" panose="02010303040201060303" pitchFamily="2" charset="0"/>
                <a:cs typeface="Red Hat Display" panose="02010303040201060303" pitchFamily="2" charset="0"/>
              </a:defRPr>
            </a:lvl1pPr>
          </a:lstStyle>
          <a:p>
            <a:r>
              <a:rPr lang="en-US" dirty="0"/>
              <a:t>Blank Slide</a:t>
            </a:r>
          </a:p>
        </p:txBody>
      </p:sp>
      <p:sp>
        <p:nvSpPr>
          <p:cNvPr id="5" name="Rectangle 4">
            <a:extLst>
              <a:ext uri="{FF2B5EF4-FFF2-40B4-BE49-F238E27FC236}">
                <a16:creationId xmlns:a16="http://schemas.microsoft.com/office/drawing/2014/main" id="{F3910EE9-65E2-EE58-DA6C-093CD54FE9B9}"/>
              </a:ext>
              <a:ext uri="{C183D7F6-B498-43B3-948B-1728B52AA6E4}">
                <adec:decorative xmlns:adec="http://schemas.microsoft.com/office/drawing/2017/decorative" val="1"/>
              </a:ext>
            </a:extLst>
          </p:cNvPr>
          <p:cNvSpPr/>
          <p:nvPr/>
        </p:nvSpPr>
        <p:spPr>
          <a:xfrm>
            <a:off x="0" y="0"/>
            <a:ext cx="12192000" cy="684976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a:extLst>
              <a:ext uri="{FF2B5EF4-FFF2-40B4-BE49-F238E27FC236}">
                <a16:creationId xmlns:a16="http://schemas.microsoft.com/office/drawing/2014/main" id="{23EDDF89-FAE5-96CC-6362-0DF0B31F3410}"/>
              </a:ext>
              <a:ext uri="{C183D7F6-B498-43B3-948B-1728B52AA6E4}">
                <adec:decorative xmlns:adec="http://schemas.microsoft.com/office/drawing/2017/decorative" val="1"/>
              </a:ext>
            </a:extLst>
          </p:cNvPr>
          <p:cNvSpPr/>
          <p:nvPr userDrawn="1"/>
        </p:nvSpPr>
        <p:spPr>
          <a:xfrm>
            <a:off x="0" y="0"/>
            <a:ext cx="12192000" cy="684976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63619301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p:cSld name="2_Blank">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A7304491-A3C0-C7C4-7EE8-FAE5B2FD9376}"/>
              </a:ext>
              <a:ext uri="{C183D7F6-B498-43B3-948B-1728B52AA6E4}">
                <adec:decorative xmlns:adec="http://schemas.microsoft.com/office/drawing/2017/decorative" val="1"/>
              </a:ext>
            </a:extLst>
          </p:cNvPr>
          <p:cNvSpPr/>
          <p:nvPr/>
        </p:nvSpPr>
        <p:spPr>
          <a:xfrm>
            <a:off x="0" y="0"/>
            <a:ext cx="12192000" cy="684976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0540D614-EDF6-8AD1-02DA-1BBA71DA1744}"/>
              </a:ext>
            </a:extLst>
          </p:cNvPr>
          <p:cNvSpPr>
            <a:spLocks noGrp="1"/>
          </p:cNvSpPr>
          <p:nvPr>
            <p:ph type="title" hasCustomPrompt="1"/>
          </p:nvPr>
        </p:nvSpPr>
        <p:spPr>
          <a:xfrm>
            <a:off x="0" y="-180753"/>
            <a:ext cx="10668000" cy="180753"/>
          </a:xfrm>
        </p:spPr>
        <p:txBody>
          <a:bodyPr>
            <a:normAutofit/>
          </a:bodyPr>
          <a:lstStyle>
            <a:lvl1pPr>
              <a:defRPr sz="1200" b="0" i="0">
                <a:latin typeface="Red Hat Display" panose="02010303040201060303" pitchFamily="2" charset="0"/>
                <a:ea typeface="Red Hat Display" panose="02010303040201060303" pitchFamily="2" charset="0"/>
                <a:cs typeface="Red Hat Display" panose="02010303040201060303" pitchFamily="2" charset="0"/>
              </a:defRPr>
            </a:lvl1pPr>
          </a:lstStyle>
          <a:p>
            <a:r>
              <a:rPr lang="en-US" dirty="0"/>
              <a:t>Blank Slide</a:t>
            </a:r>
          </a:p>
        </p:txBody>
      </p:sp>
    </p:spTree>
    <p:extLst>
      <p:ext uri="{BB962C8B-B14F-4D97-AF65-F5344CB8AC3E}">
        <p14:creationId xmlns:p14="http://schemas.microsoft.com/office/powerpoint/2010/main" val="226164489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preserve="1">
  <p:cSld name="End-re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9305D359-7029-C74B-8048-D1347E3FF64A}"/>
              </a:ext>
              <a:ext uri="{C183D7F6-B498-43B3-948B-1728B52AA6E4}">
                <adec:decorative xmlns:adec="http://schemas.microsoft.com/office/drawing/2017/decorative" val="1"/>
              </a:ext>
            </a:extLst>
          </p:cNvPr>
          <p:cNvSpPr/>
          <p:nvPr/>
        </p:nvSpPr>
        <p:spPr>
          <a:xfrm>
            <a:off x="0" y="-9939"/>
            <a:ext cx="12192000" cy="6867938"/>
          </a:xfrm>
          <a:prstGeom prst="rect">
            <a:avLst/>
          </a:prstGeom>
          <a:solidFill>
            <a:srgbClr val="F0492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descr="University of Wisconsin Sea Grant logo in white text on an orange background">
            <a:extLst>
              <a:ext uri="{FF2B5EF4-FFF2-40B4-BE49-F238E27FC236}">
                <a16:creationId xmlns:a16="http://schemas.microsoft.com/office/drawing/2014/main" id="{9442AFA6-CAED-D743-9BD0-FB7276EC21DE}"/>
              </a:ext>
            </a:extLst>
          </p:cNvPr>
          <p:cNvPicPr>
            <a:picLocks noChangeAspect="1"/>
          </p:cNvPicPr>
          <p:nvPr/>
        </p:nvPicPr>
        <p:blipFill>
          <a:blip r:embed="rId2"/>
          <a:srcRect/>
          <a:stretch/>
        </p:blipFill>
        <p:spPr>
          <a:xfrm>
            <a:off x="5161548" y="2639930"/>
            <a:ext cx="2139741" cy="1872275"/>
          </a:xfrm>
          <a:prstGeom prst="rect">
            <a:avLst/>
          </a:prstGeom>
        </p:spPr>
      </p:pic>
      <p:sp>
        <p:nvSpPr>
          <p:cNvPr id="2" name="Title 1">
            <a:extLst>
              <a:ext uri="{FF2B5EF4-FFF2-40B4-BE49-F238E27FC236}">
                <a16:creationId xmlns:a16="http://schemas.microsoft.com/office/drawing/2014/main" id="{A878A76A-7D1D-3E85-0AC5-9B02E65F248E}"/>
              </a:ext>
            </a:extLst>
          </p:cNvPr>
          <p:cNvSpPr>
            <a:spLocks noGrp="1"/>
          </p:cNvSpPr>
          <p:nvPr>
            <p:ph type="title" hasCustomPrompt="1"/>
          </p:nvPr>
        </p:nvSpPr>
        <p:spPr>
          <a:xfrm>
            <a:off x="0" y="-180060"/>
            <a:ext cx="10668000" cy="170121"/>
          </a:xfrm>
        </p:spPr>
        <p:txBody>
          <a:bodyPr>
            <a:normAutofit/>
          </a:bodyPr>
          <a:lstStyle>
            <a:lvl1pPr>
              <a:defRPr sz="1200" b="0" i="0">
                <a:latin typeface="Red Hat Display" panose="02010303040201060303" pitchFamily="2" charset="0"/>
                <a:ea typeface="Red Hat Display" panose="02010303040201060303" pitchFamily="2" charset="0"/>
                <a:cs typeface="Red Hat Display" panose="02010303040201060303" pitchFamily="2" charset="0"/>
              </a:defRPr>
            </a:lvl1pPr>
          </a:lstStyle>
          <a:p>
            <a:r>
              <a:rPr lang="en-US" dirty="0">
                <a:effectLst/>
                <a:latin typeface="Helvetica" pitchFamily="2" charset="0"/>
              </a:rPr>
              <a:t>Orange Closing Sign</a:t>
            </a:r>
          </a:p>
        </p:txBody>
      </p:sp>
      <p:sp>
        <p:nvSpPr>
          <p:cNvPr id="5" name="Rectangle 4">
            <a:extLst>
              <a:ext uri="{FF2B5EF4-FFF2-40B4-BE49-F238E27FC236}">
                <a16:creationId xmlns:a16="http://schemas.microsoft.com/office/drawing/2014/main" id="{B71F313B-AA51-F456-A1D7-937544C0AB8A}"/>
              </a:ext>
              <a:ext uri="{C183D7F6-B498-43B3-948B-1728B52AA6E4}">
                <adec:decorative xmlns:adec="http://schemas.microsoft.com/office/drawing/2017/decorative" val="1"/>
              </a:ext>
            </a:extLst>
          </p:cNvPr>
          <p:cNvSpPr/>
          <p:nvPr/>
        </p:nvSpPr>
        <p:spPr>
          <a:xfrm>
            <a:off x="0" y="-9939"/>
            <a:ext cx="12192000" cy="6867938"/>
          </a:xfrm>
          <a:prstGeom prst="rect">
            <a:avLst/>
          </a:prstGeom>
          <a:solidFill>
            <a:srgbClr val="F0492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Picture 5" descr="University of Wisconsin Sea Grant logo in white text on an orange background">
            <a:extLst>
              <a:ext uri="{FF2B5EF4-FFF2-40B4-BE49-F238E27FC236}">
                <a16:creationId xmlns:a16="http://schemas.microsoft.com/office/drawing/2014/main" id="{22900485-81C9-613C-0BE3-7F5C29B86143}"/>
              </a:ext>
            </a:extLst>
          </p:cNvPr>
          <p:cNvPicPr>
            <a:picLocks noChangeAspect="1"/>
          </p:cNvPicPr>
          <p:nvPr/>
        </p:nvPicPr>
        <p:blipFill>
          <a:blip r:embed="rId2"/>
          <a:srcRect/>
          <a:stretch/>
        </p:blipFill>
        <p:spPr>
          <a:xfrm>
            <a:off x="5161548" y="2639930"/>
            <a:ext cx="2139741" cy="1872275"/>
          </a:xfrm>
          <a:prstGeom prst="rect">
            <a:avLst/>
          </a:prstGeom>
        </p:spPr>
      </p:pic>
      <p:sp>
        <p:nvSpPr>
          <p:cNvPr id="7" name="Rectangle 6">
            <a:extLst>
              <a:ext uri="{FF2B5EF4-FFF2-40B4-BE49-F238E27FC236}">
                <a16:creationId xmlns:a16="http://schemas.microsoft.com/office/drawing/2014/main" id="{60D0F8B1-75B2-8529-99E0-28AE615B70DC}"/>
              </a:ext>
              <a:ext uri="{C183D7F6-B498-43B3-948B-1728B52AA6E4}">
                <adec:decorative xmlns:adec="http://schemas.microsoft.com/office/drawing/2017/decorative" val="1"/>
              </a:ext>
            </a:extLst>
          </p:cNvPr>
          <p:cNvSpPr/>
          <p:nvPr userDrawn="1"/>
        </p:nvSpPr>
        <p:spPr>
          <a:xfrm>
            <a:off x="0" y="-9939"/>
            <a:ext cx="12192000" cy="6867938"/>
          </a:xfrm>
          <a:prstGeom prst="rect">
            <a:avLst/>
          </a:prstGeom>
          <a:solidFill>
            <a:srgbClr val="F0492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Picture 7" descr="University of Wisconsin Sea Grant logo in white text on an orange background">
            <a:extLst>
              <a:ext uri="{FF2B5EF4-FFF2-40B4-BE49-F238E27FC236}">
                <a16:creationId xmlns:a16="http://schemas.microsoft.com/office/drawing/2014/main" id="{57B49042-5D66-9316-464A-7C09EEDAB594}"/>
              </a:ext>
            </a:extLst>
          </p:cNvPr>
          <p:cNvPicPr>
            <a:picLocks noChangeAspect="1"/>
          </p:cNvPicPr>
          <p:nvPr userDrawn="1"/>
        </p:nvPicPr>
        <p:blipFill>
          <a:blip r:embed="rId2"/>
          <a:srcRect/>
          <a:stretch/>
        </p:blipFill>
        <p:spPr>
          <a:xfrm>
            <a:off x="5161548" y="2639930"/>
            <a:ext cx="2139741" cy="1872275"/>
          </a:xfrm>
          <a:prstGeom prst="rect">
            <a:avLst/>
          </a:prstGeom>
        </p:spPr>
      </p:pic>
    </p:spTree>
    <p:extLst>
      <p:ext uri="{BB962C8B-B14F-4D97-AF65-F5344CB8AC3E}">
        <p14:creationId xmlns:p14="http://schemas.microsoft.com/office/powerpoint/2010/main" val="237815994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Title Slide_light">
    <p:bg>
      <p:bgPr>
        <a:blipFill dpi="0" rotWithShape="1">
          <a:blip r:embed="rId2">
            <a:alphaModFix amt="30000"/>
            <a:lum/>
          </a:blip>
          <a:srcRect/>
          <a:stretch>
            <a:fillRect/>
          </a:stretch>
        </a:blip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A91AB265-C0D2-A543-B156-B0221787BF01}"/>
              </a:ext>
              <a:ext uri="{C183D7F6-B498-43B3-948B-1728B52AA6E4}">
                <adec:decorative xmlns:adec="http://schemas.microsoft.com/office/drawing/2017/decorative" val="1"/>
              </a:ext>
            </a:extLst>
          </p:cNvPr>
          <p:cNvSpPr/>
          <p:nvPr/>
        </p:nvSpPr>
        <p:spPr>
          <a:xfrm>
            <a:off x="0" y="5733906"/>
            <a:ext cx="12192000" cy="1124093"/>
          </a:xfrm>
          <a:prstGeom prst="rect">
            <a:avLst/>
          </a:prstGeom>
          <a:solidFill>
            <a:srgbClr val="55555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Text Placeholder 10">
            <a:extLst>
              <a:ext uri="{FF2B5EF4-FFF2-40B4-BE49-F238E27FC236}">
                <a16:creationId xmlns:a16="http://schemas.microsoft.com/office/drawing/2014/main" id="{BB10240F-B4BA-0448-B9CB-BAB80DBF6BF3}"/>
              </a:ext>
            </a:extLst>
          </p:cNvPr>
          <p:cNvSpPr>
            <a:spLocks noGrp="1"/>
          </p:cNvSpPr>
          <p:nvPr>
            <p:ph type="body" sz="quarter" idx="12" hasCustomPrompt="1"/>
          </p:nvPr>
        </p:nvSpPr>
        <p:spPr>
          <a:xfrm>
            <a:off x="851889" y="3320267"/>
            <a:ext cx="8334246" cy="701877"/>
          </a:xfrm>
        </p:spPr>
        <p:txBody>
          <a:bodyPr anchor="t">
            <a:noAutofit/>
          </a:bodyPr>
          <a:lstStyle>
            <a:lvl1pPr marL="0" indent="0">
              <a:buNone/>
              <a:defRPr sz="2300">
                <a:solidFill>
                  <a:schemeClr val="tx1">
                    <a:lumMod val="75000"/>
                    <a:lumOff val="25000"/>
                  </a:schemeClr>
                </a:solidFill>
              </a:defRPr>
            </a:lvl1pPr>
          </a:lstStyle>
          <a:p>
            <a:pPr lvl="0"/>
            <a:r>
              <a:rPr lang="en-US" dirty="0"/>
              <a:t>Insert subtitle, date or other important information, not to exceed two lines </a:t>
            </a:r>
          </a:p>
        </p:txBody>
      </p:sp>
      <p:sp>
        <p:nvSpPr>
          <p:cNvPr id="2" name="Title 1">
            <a:extLst>
              <a:ext uri="{FF2B5EF4-FFF2-40B4-BE49-F238E27FC236}">
                <a16:creationId xmlns:a16="http://schemas.microsoft.com/office/drawing/2014/main" id="{47238E82-F276-E142-E87C-5EDAC740601E}"/>
              </a:ext>
            </a:extLst>
          </p:cNvPr>
          <p:cNvSpPr>
            <a:spLocks noGrp="1"/>
          </p:cNvSpPr>
          <p:nvPr>
            <p:ph type="title" hasCustomPrompt="1"/>
          </p:nvPr>
        </p:nvSpPr>
        <p:spPr>
          <a:xfrm>
            <a:off x="851888" y="905690"/>
            <a:ext cx="8334246" cy="2106570"/>
          </a:xfrm>
        </p:spPr>
        <p:txBody>
          <a:bodyPr rIns="91440">
            <a:normAutofit/>
          </a:bodyPr>
          <a:lstStyle>
            <a:lvl1pPr>
              <a:defRPr sz="4200" b="1" i="0">
                <a:solidFill>
                  <a:schemeClr val="tx1">
                    <a:lumMod val="90000"/>
                    <a:lumOff val="10000"/>
                  </a:schemeClr>
                </a:solidFill>
                <a:latin typeface="+mj-lt"/>
                <a:ea typeface="Red Hat Display" panose="02010303040201060303" pitchFamily="2" charset="0"/>
                <a:cs typeface="Red Hat Display" panose="02010303040201060303" pitchFamily="2" charset="0"/>
              </a:defRPr>
            </a:lvl1pPr>
          </a:lstStyle>
          <a:p>
            <a:r>
              <a:rPr lang="en-US" dirty="0"/>
              <a:t>Insert slide title in title or sentence case</a:t>
            </a:r>
          </a:p>
        </p:txBody>
      </p:sp>
      <p:sp>
        <p:nvSpPr>
          <p:cNvPr id="4" name="Text Placeholder 2">
            <a:extLst>
              <a:ext uri="{FF2B5EF4-FFF2-40B4-BE49-F238E27FC236}">
                <a16:creationId xmlns:a16="http://schemas.microsoft.com/office/drawing/2014/main" id="{995EAFAB-6182-D22C-B840-5FCAEE17A0E3}"/>
              </a:ext>
            </a:extLst>
          </p:cNvPr>
          <p:cNvSpPr>
            <a:spLocks noGrp="1"/>
          </p:cNvSpPr>
          <p:nvPr>
            <p:ph type="body" sz="quarter" idx="13"/>
          </p:nvPr>
        </p:nvSpPr>
        <p:spPr>
          <a:xfrm>
            <a:off x="851889" y="5953913"/>
            <a:ext cx="10311412" cy="701876"/>
          </a:xfrm>
        </p:spPr>
        <p:txBody>
          <a:bodyPr anchor="b">
            <a:noAutofit/>
          </a:bodyPr>
          <a:lstStyle>
            <a:lvl1pPr marL="0" indent="0">
              <a:buNone/>
              <a:defRPr>
                <a:solidFill>
                  <a:schemeClr val="bg1"/>
                </a:solidFill>
              </a:defRPr>
            </a:lvl1pPr>
          </a:lstStyle>
          <a:p>
            <a:pPr lvl="0">
              <a:lnSpc>
                <a:spcPct val="120000"/>
              </a:lnSpc>
              <a:spcBef>
                <a:spcPts val="0"/>
              </a:spcBef>
              <a:spcAft>
                <a:spcPts val="500"/>
              </a:spcAft>
            </a:pPr>
            <a:r>
              <a:rPr lang="en-US" sz="800" b="0"/>
              <a:t>Click to edit Master text styles</a:t>
            </a:r>
          </a:p>
        </p:txBody>
      </p:sp>
      <p:pic>
        <p:nvPicPr>
          <p:cNvPr id="5" name="Picture 4">
            <a:extLst>
              <a:ext uri="{FF2B5EF4-FFF2-40B4-BE49-F238E27FC236}">
                <a16:creationId xmlns:a16="http://schemas.microsoft.com/office/drawing/2014/main" id="{A0A05B08-FC21-4E3A-3191-CE397DA36DF9}"/>
              </a:ext>
              <a:ext uri="{C183D7F6-B498-43B3-948B-1728B52AA6E4}">
                <adec:decorative xmlns:adec="http://schemas.microsoft.com/office/drawing/2017/decorative" val="1"/>
              </a:ext>
            </a:extLst>
          </p:cNvPr>
          <p:cNvPicPr>
            <a:picLocks noChangeAspect="1"/>
          </p:cNvPicPr>
          <p:nvPr/>
        </p:nvPicPr>
        <p:blipFill>
          <a:blip r:embed="rId3">
            <a:alphaModFix amt="35000"/>
            <a:extLst>
              <a:ext uri="{BEBA8EAE-BF5A-486C-A8C5-ECC9F3942E4B}">
                <a14:imgProps xmlns:a14="http://schemas.microsoft.com/office/drawing/2010/main">
                  <a14:imgLayer r:embed="rId4">
                    <a14:imgEffect>
                      <a14:artisticMarker/>
                    </a14:imgEffect>
                    <a14:imgEffect>
                      <a14:saturation sat="0"/>
                    </a14:imgEffect>
                  </a14:imgLayer>
                </a14:imgProps>
              </a:ext>
            </a:extLst>
          </a:blip>
          <a:stretch>
            <a:fillRect/>
          </a:stretch>
        </p:blipFill>
        <p:spPr>
          <a:xfrm>
            <a:off x="10977049" y="5128139"/>
            <a:ext cx="1133175" cy="495764"/>
          </a:xfrm>
          <a:prstGeom prst="rect">
            <a:avLst/>
          </a:prstGeom>
        </p:spPr>
      </p:pic>
      <p:sp>
        <p:nvSpPr>
          <p:cNvPr id="3" name="Rectangle 2">
            <a:extLst>
              <a:ext uri="{FF2B5EF4-FFF2-40B4-BE49-F238E27FC236}">
                <a16:creationId xmlns:a16="http://schemas.microsoft.com/office/drawing/2014/main" id="{8F7597B0-9779-EBBB-CDA9-F2B066DA023E}"/>
              </a:ext>
              <a:ext uri="{C183D7F6-B498-43B3-948B-1728B52AA6E4}">
                <adec:decorative xmlns:adec="http://schemas.microsoft.com/office/drawing/2017/decorative" val="1"/>
              </a:ext>
            </a:extLst>
          </p:cNvPr>
          <p:cNvSpPr/>
          <p:nvPr/>
        </p:nvSpPr>
        <p:spPr>
          <a:xfrm>
            <a:off x="0" y="5733906"/>
            <a:ext cx="12192000" cy="1124093"/>
          </a:xfrm>
          <a:prstGeom prst="rect">
            <a:avLst/>
          </a:prstGeom>
          <a:solidFill>
            <a:srgbClr val="55555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a:extLst>
              <a:ext uri="{FF2B5EF4-FFF2-40B4-BE49-F238E27FC236}">
                <a16:creationId xmlns:a16="http://schemas.microsoft.com/office/drawing/2014/main" id="{47F76913-B783-A5BA-CB7A-2D3B271FEBA5}"/>
              </a:ext>
              <a:ext uri="{C183D7F6-B498-43B3-948B-1728B52AA6E4}">
                <adec:decorative xmlns:adec="http://schemas.microsoft.com/office/drawing/2017/decorative" val="1"/>
              </a:ext>
            </a:extLst>
          </p:cNvPr>
          <p:cNvSpPr/>
          <p:nvPr userDrawn="1"/>
        </p:nvSpPr>
        <p:spPr>
          <a:xfrm>
            <a:off x="0" y="5733906"/>
            <a:ext cx="12192000" cy="1124093"/>
          </a:xfrm>
          <a:prstGeom prst="rect">
            <a:avLst/>
          </a:prstGeom>
          <a:solidFill>
            <a:srgbClr val="55555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844857528"/>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preserve="1">
  <p:cSld name="End-black">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9305D359-7029-C74B-8048-D1347E3FF64A}"/>
              </a:ext>
              <a:ext uri="{C183D7F6-B498-43B3-948B-1728B52AA6E4}">
                <adec:decorative xmlns:adec="http://schemas.microsoft.com/office/drawing/2017/decorative" val="1"/>
              </a:ext>
            </a:extLst>
          </p:cNvPr>
          <p:cNvSpPr/>
          <p:nvPr/>
        </p:nvSpPr>
        <p:spPr>
          <a:xfrm>
            <a:off x="0" y="-9939"/>
            <a:ext cx="12192000" cy="6858000"/>
          </a:xfrm>
          <a:prstGeom prst="rect">
            <a:avLst/>
          </a:prstGeom>
          <a:solidFill>
            <a:srgbClr val="55555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D48DEFCB-76DD-8C96-B6DC-4040B702ADC1}"/>
              </a:ext>
            </a:extLst>
          </p:cNvPr>
          <p:cNvSpPr>
            <a:spLocks noGrp="1"/>
          </p:cNvSpPr>
          <p:nvPr>
            <p:ph type="title" hasCustomPrompt="1"/>
          </p:nvPr>
        </p:nvSpPr>
        <p:spPr>
          <a:xfrm>
            <a:off x="0" y="-201325"/>
            <a:ext cx="10668000" cy="191386"/>
          </a:xfrm>
        </p:spPr>
        <p:txBody>
          <a:bodyPr>
            <a:normAutofit/>
          </a:bodyPr>
          <a:lstStyle>
            <a:lvl1pPr>
              <a:defRPr sz="1200" b="0" i="0">
                <a:latin typeface="Red Hat Display" panose="02010303040201060303" pitchFamily="2" charset="0"/>
                <a:ea typeface="Red Hat Display" panose="02010303040201060303" pitchFamily="2" charset="0"/>
                <a:cs typeface="Red Hat Display" panose="02010303040201060303" pitchFamily="2" charset="0"/>
              </a:defRPr>
            </a:lvl1pPr>
          </a:lstStyle>
          <a:p>
            <a:r>
              <a:rPr lang="en-US" dirty="0"/>
              <a:t>Black Closing Slide</a:t>
            </a:r>
          </a:p>
        </p:txBody>
      </p:sp>
      <p:pic>
        <p:nvPicPr>
          <p:cNvPr id="5" name="Picture 4" descr="University of Wisconsin Sea Grant logo in white text on a gray background">
            <a:extLst>
              <a:ext uri="{FF2B5EF4-FFF2-40B4-BE49-F238E27FC236}">
                <a16:creationId xmlns:a16="http://schemas.microsoft.com/office/drawing/2014/main" id="{2125341B-9FCD-D414-3259-5849E1198405}"/>
              </a:ext>
            </a:extLst>
          </p:cNvPr>
          <p:cNvPicPr>
            <a:picLocks noChangeAspect="1"/>
          </p:cNvPicPr>
          <p:nvPr/>
        </p:nvPicPr>
        <p:blipFill>
          <a:blip r:embed="rId2"/>
          <a:srcRect/>
          <a:stretch/>
        </p:blipFill>
        <p:spPr>
          <a:xfrm>
            <a:off x="5161548" y="2639930"/>
            <a:ext cx="2139741" cy="1872275"/>
          </a:xfrm>
          <a:prstGeom prst="rect">
            <a:avLst/>
          </a:prstGeom>
        </p:spPr>
      </p:pic>
      <p:sp>
        <p:nvSpPr>
          <p:cNvPr id="3" name="Rectangle 2">
            <a:extLst>
              <a:ext uri="{FF2B5EF4-FFF2-40B4-BE49-F238E27FC236}">
                <a16:creationId xmlns:a16="http://schemas.microsoft.com/office/drawing/2014/main" id="{020E9614-33FD-1A33-FE78-8A8A0EE59EAF}"/>
              </a:ext>
              <a:ext uri="{C183D7F6-B498-43B3-948B-1728B52AA6E4}">
                <adec:decorative xmlns:adec="http://schemas.microsoft.com/office/drawing/2017/decorative" val="1"/>
              </a:ext>
            </a:extLst>
          </p:cNvPr>
          <p:cNvSpPr/>
          <p:nvPr/>
        </p:nvSpPr>
        <p:spPr>
          <a:xfrm>
            <a:off x="0" y="-9939"/>
            <a:ext cx="12192000" cy="6858000"/>
          </a:xfrm>
          <a:prstGeom prst="rect">
            <a:avLst/>
          </a:prstGeom>
          <a:solidFill>
            <a:srgbClr val="55555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Picture 5" descr="University of Wisconsin Sea Grant logo in white text on a gray background">
            <a:extLst>
              <a:ext uri="{FF2B5EF4-FFF2-40B4-BE49-F238E27FC236}">
                <a16:creationId xmlns:a16="http://schemas.microsoft.com/office/drawing/2014/main" id="{24B8EF2D-74F0-E6AA-DB81-BDDBC83867E5}"/>
              </a:ext>
            </a:extLst>
          </p:cNvPr>
          <p:cNvPicPr>
            <a:picLocks noChangeAspect="1"/>
          </p:cNvPicPr>
          <p:nvPr/>
        </p:nvPicPr>
        <p:blipFill>
          <a:blip r:embed="rId2"/>
          <a:srcRect/>
          <a:stretch/>
        </p:blipFill>
        <p:spPr>
          <a:xfrm>
            <a:off x="5161548" y="2639930"/>
            <a:ext cx="2139741" cy="1872275"/>
          </a:xfrm>
          <a:prstGeom prst="rect">
            <a:avLst/>
          </a:prstGeom>
        </p:spPr>
      </p:pic>
      <p:sp>
        <p:nvSpPr>
          <p:cNvPr id="7" name="Rectangle 6">
            <a:extLst>
              <a:ext uri="{FF2B5EF4-FFF2-40B4-BE49-F238E27FC236}">
                <a16:creationId xmlns:a16="http://schemas.microsoft.com/office/drawing/2014/main" id="{42467E43-6298-00CE-986B-A260539AEB8F}"/>
              </a:ext>
              <a:ext uri="{C183D7F6-B498-43B3-948B-1728B52AA6E4}">
                <adec:decorative xmlns:adec="http://schemas.microsoft.com/office/drawing/2017/decorative" val="1"/>
              </a:ext>
            </a:extLst>
          </p:cNvPr>
          <p:cNvSpPr/>
          <p:nvPr userDrawn="1"/>
        </p:nvSpPr>
        <p:spPr>
          <a:xfrm>
            <a:off x="0" y="-9939"/>
            <a:ext cx="12192000" cy="6858000"/>
          </a:xfrm>
          <a:prstGeom prst="rect">
            <a:avLst/>
          </a:prstGeom>
          <a:solidFill>
            <a:srgbClr val="55555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Picture 7" descr="University of Wisconsin Sea Grant logo in white text on a gray background">
            <a:extLst>
              <a:ext uri="{FF2B5EF4-FFF2-40B4-BE49-F238E27FC236}">
                <a16:creationId xmlns:a16="http://schemas.microsoft.com/office/drawing/2014/main" id="{0115B4F3-0586-311C-941F-CD9DBD965FC7}"/>
              </a:ext>
            </a:extLst>
          </p:cNvPr>
          <p:cNvPicPr>
            <a:picLocks noChangeAspect="1"/>
          </p:cNvPicPr>
          <p:nvPr userDrawn="1"/>
        </p:nvPicPr>
        <p:blipFill>
          <a:blip r:embed="rId2"/>
          <a:srcRect/>
          <a:stretch/>
        </p:blipFill>
        <p:spPr>
          <a:xfrm>
            <a:off x="5161548" y="2639930"/>
            <a:ext cx="2139741" cy="1872275"/>
          </a:xfrm>
          <a:prstGeom prst="rect">
            <a:avLst/>
          </a:prstGeom>
        </p:spPr>
      </p:pic>
    </p:spTree>
    <p:extLst>
      <p:ext uri="{BB962C8B-B14F-4D97-AF65-F5344CB8AC3E}">
        <p14:creationId xmlns:p14="http://schemas.microsoft.com/office/powerpoint/2010/main" val="3968558624"/>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showMasterSp="0" preserve="1">
  <p:cSld name="1_End-black">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9305D359-7029-C74B-8048-D1347E3FF64A}"/>
              </a:ext>
              <a:ext uri="{C183D7F6-B498-43B3-948B-1728B52AA6E4}">
                <adec:decorative xmlns:adec="http://schemas.microsoft.com/office/drawing/2017/decorative" val="1"/>
              </a:ext>
            </a:extLst>
          </p:cNvPr>
          <p:cNvSpPr/>
          <p:nvPr/>
        </p:nvSpPr>
        <p:spPr>
          <a:xfrm>
            <a:off x="0" y="-9939"/>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D48DEFCB-76DD-8C96-B6DC-4040B702ADC1}"/>
              </a:ext>
            </a:extLst>
          </p:cNvPr>
          <p:cNvSpPr>
            <a:spLocks noGrp="1"/>
          </p:cNvSpPr>
          <p:nvPr>
            <p:ph type="title" hasCustomPrompt="1"/>
          </p:nvPr>
        </p:nvSpPr>
        <p:spPr>
          <a:xfrm>
            <a:off x="0" y="-201325"/>
            <a:ext cx="10668000" cy="191386"/>
          </a:xfrm>
        </p:spPr>
        <p:txBody>
          <a:bodyPr>
            <a:normAutofit/>
          </a:bodyPr>
          <a:lstStyle>
            <a:lvl1pPr>
              <a:defRPr sz="1200" b="0" i="0">
                <a:latin typeface="Red Hat Display" panose="02010303040201060303" pitchFamily="2" charset="0"/>
                <a:ea typeface="Red Hat Display" panose="02010303040201060303" pitchFamily="2" charset="0"/>
                <a:cs typeface="Red Hat Display" panose="02010303040201060303" pitchFamily="2" charset="0"/>
              </a:defRPr>
            </a:lvl1pPr>
          </a:lstStyle>
          <a:p>
            <a:r>
              <a:rPr lang="en-US" b="1" dirty="0">
                <a:solidFill>
                  <a:srgbClr val="181818"/>
                </a:solidFill>
                <a:effectLst/>
                <a:latin typeface="Arial" panose="020B0604020202020204" pitchFamily="34" charset="0"/>
              </a:rPr>
              <a:t>White Closing Slide</a:t>
            </a:r>
            <a:endParaRPr lang="en-US" dirty="0">
              <a:solidFill>
                <a:srgbClr val="181818"/>
              </a:solidFill>
              <a:effectLst/>
              <a:latin typeface="Arial" panose="020B0604020202020204" pitchFamily="34" charset="0"/>
            </a:endParaRPr>
          </a:p>
        </p:txBody>
      </p:sp>
      <p:pic>
        <p:nvPicPr>
          <p:cNvPr id="5" name="Picture 4" descr="University of Wisconsin Sea Grant logo in white text on an orange background">
            <a:extLst>
              <a:ext uri="{FF2B5EF4-FFF2-40B4-BE49-F238E27FC236}">
                <a16:creationId xmlns:a16="http://schemas.microsoft.com/office/drawing/2014/main" id="{2125341B-9FCD-D414-3259-5849E1198405}"/>
              </a:ext>
            </a:extLst>
          </p:cNvPr>
          <p:cNvPicPr>
            <a:picLocks noChangeAspect="1"/>
          </p:cNvPicPr>
          <p:nvPr/>
        </p:nvPicPr>
        <p:blipFill>
          <a:blip r:embed="rId2"/>
          <a:srcRect/>
          <a:stretch/>
        </p:blipFill>
        <p:spPr>
          <a:xfrm>
            <a:off x="5295281" y="2639930"/>
            <a:ext cx="1872275" cy="1872275"/>
          </a:xfrm>
          <a:prstGeom prst="rect">
            <a:avLst/>
          </a:prstGeom>
        </p:spPr>
      </p:pic>
      <p:sp>
        <p:nvSpPr>
          <p:cNvPr id="3" name="Rectangle 2">
            <a:extLst>
              <a:ext uri="{FF2B5EF4-FFF2-40B4-BE49-F238E27FC236}">
                <a16:creationId xmlns:a16="http://schemas.microsoft.com/office/drawing/2014/main" id="{BD7EDD83-5CB3-01A6-25AC-573FEF3A086D}"/>
              </a:ext>
              <a:ext uri="{C183D7F6-B498-43B3-948B-1728B52AA6E4}">
                <adec:decorative xmlns:adec="http://schemas.microsoft.com/office/drawing/2017/decorative" val="1"/>
              </a:ext>
            </a:extLst>
          </p:cNvPr>
          <p:cNvSpPr/>
          <p:nvPr/>
        </p:nvSpPr>
        <p:spPr>
          <a:xfrm>
            <a:off x="0" y="-9939"/>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Picture 5" descr="University of Wisconsin Sea Grant logo in white text on an orange background">
            <a:extLst>
              <a:ext uri="{FF2B5EF4-FFF2-40B4-BE49-F238E27FC236}">
                <a16:creationId xmlns:a16="http://schemas.microsoft.com/office/drawing/2014/main" id="{55DB2A53-E213-BE24-3E97-E376C1B9DF7F}"/>
              </a:ext>
            </a:extLst>
          </p:cNvPr>
          <p:cNvPicPr>
            <a:picLocks noChangeAspect="1"/>
          </p:cNvPicPr>
          <p:nvPr/>
        </p:nvPicPr>
        <p:blipFill>
          <a:blip r:embed="rId2"/>
          <a:srcRect/>
          <a:stretch/>
        </p:blipFill>
        <p:spPr>
          <a:xfrm>
            <a:off x="5295281" y="2639930"/>
            <a:ext cx="1872275" cy="1872275"/>
          </a:xfrm>
          <a:prstGeom prst="rect">
            <a:avLst/>
          </a:prstGeom>
        </p:spPr>
      </p:pic>
      <p:sp>
        <p:nvSpPr>
          <p:cNvPr id="7" name="Rectangle 6">
            <a:extLst>
              <a:ext uri="{FF2B5EF4-FFF2-40B4-BE49-F238E27FC236}">
                <a16:creationId xmlns:a16="http://schemas.microsoft.com/office/drawing/2014/main" id="{7A525519-F5C9-C73C-C023-B32C390D8D34}"/>
              </a:ext>
              <a:ext uri="{C183D7F6-B498-43B3-948B-1728B52AA6E4}">
                <adec:decorative xmlns:adec="http://schemas.microsoft.com/office/drawing/2017/decorative" val="1"/>
              </a:ext>
            </a:extLst>
          </p:cNvPr>
          <p:cNvSpPr/>
          <p:nvPr userDrawn="1"/>
        </p:nvSpPr>
        <p:spPr>
          <a:xfrm>
            <a:off x="0" y="-9939"/>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Picture 7" descr="University of Wisconsin Sea Grant logo in white text on an orange background">
            <a:extLst>
              <a:ext uri="{FF2B5EF4-FFF2-40B4-BE49-F238E27FC236}">
                <a16:creationId xmlns:a16="http://schemas.microsoft.com/office/drawing/2014/main" id="{B77AC609-4025-AD48-673F-CCBE46F17927}"/>
              </a:ext>
            </a:extLst>
          </p:cNvPr>
          <p:cNvPicPr>
            <a:picLocks noChangeAspect="1"/>
          </p:cNvPicPr>
          <p:nvPr userDrawn="1"/>
        </p:nvPicPr>
        <p:blipFill>
          <a:blip r:embed="rId2"/>
          <a:srcRect/>
          <a:stretch/>
        </p:blipFill>
        <p:spPr>
          <a:xfrm>
            <a:off x="5295281" y="2639930"/>
            <a:ext cx="1872275" cy="1872275"/>
          </a:xfrm>
          <a:prstGeom prst="rect">
            <a:avLst/>
          </a:prstGeom>
        </p:spPr>
      </p:pic>
    </p:spTree>
    <p:extLst>
      <p:ext uri="{BB962C8B-B14F-4D97-AF65-F5344CB8AC3E}">
        <p14:creationId xmlns:p14="http://schemas.microsoft.com/office/powerpoint/2010/main" val="350307550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cSld name="3_Title and Content_1 column">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346D9A27-B964-B89D-4657-569EC459926B}"/>
              </a:ext>
              <a:ext uri="{C183D7F6-B498-43B3-948B-1728B52AA6E4}">
                <adec:decorative xmlns:adec="http://schemas.microsoft.com/office/drawing/2017/decorative" val="1"/>
              </a:ext>
            </a:extLst>
          </p:cNvPr>
          <p:cNvSpPr/>
          <p:nvPr/>
        </p:nvSpPr>
        <p:spPr>
          <a:xfrm>
            <a:off x="0" y="0"/>
            <a:ext cx="12192000" cy="684976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478F2F59-3D81-9C0B-CDB4-B5F8B5CE84E5}"/>
              </a:ext>
            </a:extLst>
          </p:cNvPr>
          <p:cNvSpPr>
            <a:spLocks noGrp="1"/>
          </p:cNvSpPr>
          <p:nvPr>
            <p:ph type="title" hasCustomPrompt="1"/>
          </p:nvPr>
        </p:nvSpPr>
        <p:spPr/>
        <p:txBody>
          <a:bodyPr rIns="91440">
            <a:normAutofit/>
          </a:bodyPr>
          <a:lstStyle>
            <a:lvl1pPr>
              <a:defRPr sz="3400" b="1" i="0">
                <a:solidFill>
                  <a:schemeClr val="tx1">
                    <a:lumMod val="90000"/>
                    <a:lumOff val="10000"/>
                  </a:schemeClr>
                </a:solidFill>
                <a:latin typeface="+mj-lt"/>
                <a:ea typeface="Red Hat Text" panose="02010303040201060303" pitchFamily="2" charset="0"/>
                <a:cs typeface="Red Hat Text" panose="02010303040201060303" pitchFamily="2" charset="0"/>
              </a:defRPr>
            </a:lvl1pPr>
          </a:lstStyle>
          <a:p>
            <a:r>
              <a:rPr lang="en-US" dirty="0"/>
              <a:t>Insert slide title in title or sentence case</a:t>
            </a:r>
          </a:p>
        </p:txBody>
      </p:sp>
      <p:sp>
        <p:nvSpPr>
          <p:cNvPr id="5" name="Footer Placeholder 4"/>
          <p:cNvSpPr>
            <a:spLocks noGrp="1"/>
          </p:cNvSpPr>
          <p:nvPr>
            <p:ph type="ftr" sz="quarter" idx="11"/>
          </p:nvPr>
        </p:nvSpPr>
        <p:spPr/>
        <p:txBody>
          <a:bodyPr/>
          <a:lstStyle/>
          <a:p>
            <a:r>
              <a:rPr lang="en-US"/>
              <a:t>Coastal Terms Answer Key</a:t>
            </a:r>
            <a:endParaRPr lang="en-US" dirty="0"/>
          </a:p>
        </p:txBody>
      </p:sp>
      <p:sp>
        <p:nvSpPr>
          <p:cNvPr id="9" name="Content Placeholder 10">
            <a:extLst>
              <a:ext uri="{FF2B5EF4-FFF2-40B4-BE49-F238E27FC236}">
                <a16:creationId xmlns:a16="http://schemas.microsoft.com/office/drawing/2014/main" id="{7EB79CAC-A89D-DA61-2EA5-56E2A8994CF2}"/>
              </a:ext>
            </a:extLst>
          </p:cNvPr>
          <p:cNvSpPr>
            <a:spLocks noGrp="1"/>
          </p:cNvSpPr>
          <p:nvPr>
            <p:ph sz="quarter" idx="15" hasCustomPrompt="1"/>
          </p:nvPr>
        </p:nvSpPr>
        <p:spPr>
          <a:xfrm>
            <a:off x="1485900" y="1840447"/>
            <a:ext cx="9677400" cy="4446053"/>
          </a:xfrm>
        </p:spPr>
        <p:txBody>
          <a:bodyPr>
            <a:normAutofit/>
          </a:bodyPr>
          <a:lstStyle>
            <a:lvl1pPr marL="228600" indent="-228600">
              <a:buFont typeface="Arial" panose="020B0604020202020204" pitchFamily="34" charset="0"/>
              <a:buChar char="•"/>
              <a:tabLst/>
              <a:defRPr sz="2600">
                <a:solidFill>
                  <a:schemeClr val="tx1"/>
                </a:solidFill>
              </a:defRPr>
            </a:lvl1pPr>
            <a:lvl2pPr>
              <a:defRPr sz="2100"/>
            </a:lvl2pPr>
            <a:lvl3pPr>
              <a:defRPr sz="2100"/>
            </a:lvl3pPr>
            <a:lvl4pPr>
              <a:defRPr sz="2100"/>
            </a:lvl4pPr>
            <a:lvl5pPr>
              <a:defRPr sz="2100"/>
            </a:lvl5pPr>
          </a:lstStyle>
          <a:p>
            <a:pPr lvl="0"/>
            <a:r>
              <a:rPr lang="en-US" dirty="0"/>
              <a:t>Bulleted list</a:t>
            </a:r>
          </a:p>
          <a:p>
            <a:pPr lvl="0"/>
            <a:r>
              <a:rPr lang="en-US" dirty="0"/>
              <a:t>Bulleted list</a:t>
            </a:r>
          </a:p>
          <a:p>
            <a:pPr lvl="0"/>
            <a:r>
              <a:rPr lang="en-US" dirty="0"/>
              <a:t>Bulleted list</a:t>
            </a:r>
          </a:p>
        </p:txBody>
      </p:sp>
      <p:sp>
        <p:nvSpPr>
          <p:cNvPr id="13" name="Text Placeholder 12">
            <a:extLst>
              <a:ext uri="{FF2B5EF4-FFF2-40B4-BE49-F238E27FC236}">
                <a16:creationId xmlns:a16="http://schemas.microsoft.com/office/drawing/2014/main" id="{73A315EF-C99D-DF4A-94FC-CDB4F9DECBFE}"/>
              </a:ext>
            </a:extLst>
          </p:cNvPr>
          <p:cNvSpPr>
            <a:spLocks noGrp="1"/>
          </p:cNvSpPr>
          <p:nvPr>
            <p:ph type="body" sz="quarter" idx="14" hasCustomPrompt="1"/>
          </p:nvPr>
        </p:nvSpPr>
        <p:spPr>
          <a:xfrm>
            <a:off x="0" y="6498293"/>
            <a:ext cx="6697346" cy="352084"/>
          </a:xfrm>
          <a:solidFill>
            <a:srgbClr val="555556"/>
          </a:solidFill>
          <a:ln>
            <a:noFill/>
          </a:ln>
        </p:spPr>
        <p:txBody>
          <a:bodyPr wrap="none" lIns="274320" tIns="64008" rIns="182880" bIns="91440" anchor="ctr" anchorCtr="0">
            <a:spAutoFit/>
          </a:bodyPr>
          <a:lstStyle>
            <a:lvl1pPr marL="0" indent="0">
              <a:buNone/>
              <a:defRPr sz="1400">
                <a:solidFill>
                  <a:schemeClr val="bg1"/>
                </a:solidFill>
              </a:defRPr>
            </a:lvl1pPr>
            <a:lvl2pPr>
              <a:defRPr sz="1400"/>
            </a:lvl2pPr>
            <a:lvl3pPr>
              <a:defRPr sz="1400"/>
            </a:lvl3pPr>
            <a:lvl4pPr>
              <a:defRPr sz="1400"/>
            </a:lvl4pPr>
            <a:lvl5pPr>
              <a:defRPr sz="1400"/>
            </a:lvl5pPr>
          </a:lstStyle>
          <a:p>
            <a:pPr lvl="0"/>
            <a:r>
              <a:rPr lang="en-US" dirty="0"/>
              <a:t>Insert presentation topic or department/unit name (text box will expand to fit)</a:t>
            </a:r>
          </a:p>
        </p:txBody>
      </p:sp>
    </p:spTree>
    <p:extLst>
      <p:ext uri="{BB962C8B-B14F-4D97-AF65-F5344CB8AC3E}">
        <p14:creationId xmlns:p14="http://schemas.microsoft.com/office/powerpoint/2010/main" val="388985989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3_Title Slide_light">
    <p:bg>
      <p:bgPr>
        <a:blipFill dpi="0" rotWithShape="1">
          <a:blip r:embed="rId2">
            <a:alphaModFix amt="30000"/>
            <a:lum/>
          </a:blip>
          <a:srcRect/>
          <a:stretch>
            <a:fillRect/>
          </a:stretch>
        </a:blip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A91AB265-C0D2-A543-B156-B0221787BF01}"/>
              </a:ext>
              <a:ext uri="{C183D7F6-B498-43B3-948B-1728B52AA6E4}">
                <adec:decorative xmlns:adec="http://schemas.microsoft.com/office/drawing/2017/decorative" val="1"/>
              </a:ext>
            </a:extLst>
          </p:cNvPr>
          <p:cNvSpPr/>
          <p:nvPr/>
        </p:nvSpPr>
        <p:spPr>
          <a:xfrm>
            <a:off x="0" y="5733906"/>
            <a:ext cx="12192000" cy="1124093"/>
          </a:xfrm>
          <a:prstGeom prst="rect">
            <a:avLst/>
          </a:prstGeom>
          <a:solidFill>
            <a:srgbClr val="55555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Text Placeholder 10">
            <a:extLst>
              <a:ext uri="{FF2B5EF4-FFF2-40B4-BE49-F238E27FC236}">
                <a16:creationId xmlns:a16="http://schemas.microsoft.com/office/drawing/2014/main" id="{BB10240F-B4BA-0448-B9CB-BAB80DBF6BF3}"/>
              </a:ext>
            </a:extLst>
          </p:cNvPr>
          <p:cNvSpPr>
            <a:spLocks noGrp="1"/>
          </p:cNvSpPr>
          <p:nvPr>
            <p:ph type="body" sz="quarter" idx="12" hasCustomPrompt="1"/>
          </p:nvPr>
        </p:nvSpPr>
        <p:spPr>
          <a:xfrm>
            <a:off x="851889" y="3320267"/>
            <a:ext cx="8334246" cy="701877"/>
          </a:xfrm>
        </p:spPr>
        <p:txBody>
          <a:bodyPr anchor="t">
            <a:noAutofit/>
          </a:bodyPr>
          <a:lstStyle>
            <a:lvl1pPr marL="0" indent="0">
              <a:buNone/>
              <a:defRPr sz="2300">
                <a:solidFill>
                  <a:schemeClr val="tx1">
                    <a:lumMod val="75000"/>
                    <a:lumOff val="25000"/>
                  </a:schemeClr>
                </a:solidFill>
              </a:defRPr>
            </a:lvl1pPr>
          </a:lstStyle>
          <a:p>
            <a:pPr lvl="0"/>
            <a:r>
              <a:rPr lang="en-US" dirty="0"/>
              <a:t>Insert subtitle, date or other important information, not to exceed two lines </a:t>
            </a:r>
          </a:p>
        </p:txBody>
      </p:sp>
      <p:sp>
        <p:nvSpPr>
          <p:cNvPr id="13" name="Text Placeholder 10">
            <a:extLst>
              <a:ext uri="{FF2B5EF4-FFF2-40B4-BE49-F238E27FC236}">
                <a16:creationId xmlns:a16="http://schemas.microsoft.com/office/drawing/2014/main" id="{254FFE49-5199-9649-BB93-1060548611E9}"/>
              </a:ext>
            </a:extLst>
          </p:cNvPr>
          <p:cNvSpPr>
            <a:spLocks noGrp="1"/>
          </p:cNvSpPr>
          <p:nvPr>
            <p:ph type="body" sz="quarter" idx="13" hasCustomPrompt="1"/>
          </p:nvPr>
        </p:nvSpPr>
        <p:spPr>
          <a:xfrm>
            <a:off x="851889" y="5953913"/>
            <a:ext cx="10311412" cy="523088"/>
          </a:xfrm>
        </p:spPr>
        <p:txBody>
          <a:bodyPr anchor="t" anchorCtr="0">
            <a:normAutofit/>
          </a:bodyPr>
          <a:lstStyle>
            <a:lvl1pPr marL="0" indent="0">
              <a:buNone/>
              <a:defRPr sz="1800" b="1">
                <a:solidFill>
                  <a:schemeClr val="bg1"/>
                </a:solidFill>
              </a:defRPr>
            </a:lvl1pPr>
          </a:lstStyle>
          <a:p>
            <a:pPr lvl="0"/>
            <a:r>
              <a:rPr lang="en-US" dirty="0"/>
              <a:t>Insert name, position</a:t>
            </a:r>
          </a:p>
        </p:txBody>
      </p:sp>
      <p:sp>
        <p:nvSpPr>
          <p:cNvPr id="2" name="Title 1">
            <a:extLst>
              <a:ext uri="{FF2B5EF4-FFF2-40B4-BE49-F238E27FC236}">
                <a16:creationId xmlns:a16="http://schemas.microsoft.com/office/drawing/2014/main" id="{47238E82-F276-E142-E87C-5EDAC740601E}"/>
              </a:ext>
            </a:extLst>
          </p:cNvPr>
          <p:cNvSpPr>
            <a:spLocks noGrp="1"/>
          </p:cNvSpPr>
          <p:nvPr>
            <p:ph type="title" hasCustomPrompt="1"/>
          </p:nvPr>
        </p:nvSpPr>
        <p:spPr>
          <a:xfrm>
            <a:off x="851888" y="905690"/>
            <a:ext cx="8334246" cy="2106570"/>
          </a:xfrm>
        </p:spPr>
        <p:txBody>
          <a:bodyPr rIns="91440">
            <a:normAutofit/>
          </a:bodyPr>
          <a:lstStyle>
            <a:lvl1pPr>
              <a:defRPr sz="4200" b="1" i="0">
                <a:solidFill>
                  <a:schemeClr val="tx1">
                    <a:lumMod val="90000"/>
                    <a:lumOff val="10000"/>
                  </a:schemeClr>
                </a:solidFill>
                <a:latin typeface="+mj-lt"/>
                <a:ea typeface="Red Hat Display" panose="02010303040201060303" pitchFamily="2" charset="0"/>
                <a:cs typeface="Red Hat Display" panose="02010303040201060303" pitchFamily="2" charset="0"/>
              </a:defRPr>
            </a:lvl1pPr>
          </a:lstStyle>
          <a:p>
            <a:r>
              <a:rPr lang="en-US" dirty="0"/>
              <a:t>Insert slide title in title or sentence case</a:t>
            </a:r>
          </a:p>
        </p:txBody>
      </p:sp>
    </p:spTree>
    <p:extLst>
      <p:ext uri="{BB962C8B-B14F-4D97-AF65-F5344CB8AC3E}">
        <p14:creationId xmlns:p14="http://schemas.microsoft.com/office/powerpoint/2010/main" val="1127125202"/>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p:cSld name="1_Title Slide_dark">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68B1C6F3-8D05-7245-98E0-6A89EF37B52B}"/>
              </a:ext>
              <a:ext uri="{C183D7F6-B498-43B3-948B-1728B52AA6E4}">
                <adec:decorative xmlns:adec="http://schemas.microsoft.com/office/drawing/2017/decorative" val="1"/>
              </a:ext>
            </a:extLst>
          </p:cNvPr>
          <p:cNvSpPr/>
          <p:nvPr/>
        </p:nvSpPr>
        <p:spPr>
          <a:xfrm>
            <a:off x="0" y="0"/>
            <a:ext cx="12192000" cy="5733906"/>
          </a:xfrm>
          <a:prstGeom prst="rect">
            <a:avLst/>
          </a:prstGeom>
          <a:solidFill>
            <a:srgbClr val="55555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itle 1">
            <a:extLst>
              <a:ext uri="{FF2B5EF4-FFF2-40B4-BE49-F238E27FC236}">
                <a16:creationId xmlns:a16="http://schemas.microsoft.com/office/drawing/2014/main" id="{E7B0E5A4-57E2-7602-491D-37B816FD39FE}"/>
              </a:ext>
            </a:extLst>
          </p:cNvPr>
          <p:cNvSpPr>
            <a:spLocks noGrp="1"/>
          </p:cNvSpPr>
          <p:nvPr>
            <p:ph type="title" hasCustomPrompt="1"/>
          </p:nvPr>
        </p:nvSpPr>
        <p:spPr>
          <a:xfrm>
            <a:off x="851888" y="905690"/>
            <a:ext cx="8334246" cy="2106570"/>
          </a:xfrm>
        </p:spPr>
        <p:txBody>
          <a:bodyPr rIns="91440">
            <a:normAutofit/>
          </a:bodyPr>
          <a:lstStyle>
            <a:lvl1pPr>
              <a:defRPr sz="4200" b="1" i="0">
                <a:solidFill>
                  <a:schemeClr val="bg1"/>
                </a:solidFill>
                <a:latin typeface="+mj-lt"/>
                <a:ea typeface="Red Hat Display" panose="02010303040201060303" pitchFamily="2" charset="0"/>
                <a:cs typeface="Red Hat Display" panose="02010303040201060303" pitchFamily="2" charset="0"/>
              </a:defRPr>
            </a:lvl1pPr>
          </a:lstStyle>
          <a:p>
            <a:r>
              <a:rPr lang="en-US" dirty="0"/>
              <a:t>Insert slide title in title or sentence case</a:t>
            </a:r>
          </a:p>
        </p:txBody>
      </p:sp>
      <p:sp>
        <p:nvSpPr>
          <p:cNvPr id="12" name="Text Placeholder 10">
            <a:extLst>
              <a:ext uri="{FF2B5EF4-FFF2-40B4-BE49-F238E27FC236}">
                <a16:creationId xmlns:a16="http://schemas.microsoft.com/office/drawing/2014/main" id="{BB10240F-B4BA-0448-B9CB-BAB80DBF6BF3}"/>
              </a:ext>
            </a:extLst>
          </p:cNvPr>
          <p:cNvSpPr>
            <a:spLocks noGrp="1"/>
          </p:cNvSpPr>
          <p:nvPr>
            <p:ph type="body" sz="quarter" idx="12" hasCustomPrompt="1"/>
          </p:nvPr>
        </p:nvSpPr>
        <p:spPr>
          <a:xfrm>
            <a:off x="851889" y="3316288"/>
            <a:ext cx="8334246" cy="701877"/>
          </a:xfrm>
        </p:spPr>
        <p:txBody>
          <a:bodyPr anchor="t">
            <a:noAutofit/>
          </a:bodyPr>
          <a:lstStyle>
            <a:lvl1pPr marL="0" indent="0">
              <a:buNone/>
              <a:defRPr sz="2300">
                <a:solidFill>
                  <a:schemeClr val="tx1">
                    <a:lumMod val="25000"/>
                    <a:lumOff val="75000"/>
                  </a:schemeClr>
                </a:solidFill>
              </a:defRPr>
            </a:lvl1pPr>
          </a:lstStyle>
          <a:p>
            <a:pPr lvl="0"/>
            <a:r>
              <a:rPr lang="en-US" dirty="0"/>
              <a:t>Insert subtitle, date or other important information, not to exceed two lines </a:t>
            </a:r>
          </a:p>
        </p:txBody>
      </p:sp>
      <p:sp>
        <p:nvSpPr>
          <p:cNvPr id="13" name="Text Placeholder 10">
            <a:extLst>
              <a:ext uri="{FF2B5EF4-FFF2-40B4-BE49-F238E27FC236}">
                <a16:creationId xmlns:a16="http://schemas.microsoft.com/office/drawing/2014/main" id="{254FFE49-5199-9649-BB93-1060548611E9}"/>
              </a:ext>
            </a:extLst>
          </p:cNvPr>
          <p:cNvSpPr>
            <a:spLocks noGrp="1"/>
          </p:cNvSpPr>
          <p:nvPr>
            <p:ph type="body" sz="quarter" idx="13" hasCustomPrompt="1"/>
          </p:nvPr>
        </p:nvSpPr>
        <p:spPr>
          <a:xfrm>
            <a:off x="851889" y="5953913"/>
            <a:ext cx="10311412" cy="523088"/>
          </a:xfrm>
        </p:spPr>
        <p:txBody>
          <a:bodyPr anchor="t" anchorCtr="0">
            <a:normAutofit/>
          </a:bodyPr>
          <a:lstStyle>
            <a:lvl1pPr marL="0" indent="0">
              <a:buNone/>
              <a:defRPr sz="1800" b="1">
                <a:solidFill>
                  <a:schemeClr val="tx1">
                    <a:lumMod val="90000"/>
                    <a:lumOff val="10000"/>
                  </a:schemeClr>
                </a:solidFill>
              </a:defRPr>
            </a:lvl1pPr>
          </a:lstStyle>
          <a:p>
            <a:pPr lvl="0"/>
            <a:r>
              <a:rPr lang="en-US" dirty="0"/>
              <a:t>Insert name, position</a:t>
            </a:r>
          </a:p>
        </p:txBody>
      </p:sp>
      <p:pic>
        <p:nvPicPr>
          <p:cNvPr id="4" name="Picture 3" descr="University of Wisconsin Sea Grant logo in white text on an orange background">
            <a:extLst>
              <a:ext uri="{FF2B5EF4-FFF2-40B4-BE49-F238E27FC236}">
                <a16:creationId xmlns:a16="http://schemas.microsoft.com/office/drawing/2014/main" id="{C2B0DF0E-5B1F-B83E-A1C9-E064B44E0AAE}"/>
              </a:ext>
            </a:extLst>
          </p:cNvPr>
          <p:cNvPicPr>
            <a:picLocks noChangeAspect="1"/>
          </p:cNvPicPr>
          <p:nvPr/>
        </p:nvPicPr>
        <p:blipFill>
          <a:blip r:embed="rId2"/>
          <a:srcRect/>
          <a:stretch/>
        </p:blipFill>
        <p:spPr>
          <a:xfrm>
            <a:off x="10788541" y="0"/>
            <a:ext cx="1155700" cy="1155700"/>
          </a:xfrm>
          <a:prstGeom prst="rect">
            <a:avLst/>
          </a:prstGeom>
        </p:spPr>
      </p:pic>
    </p:spTree>
    <p:extLst>
      <p:ext uri="{BB962C8B-B14F-4D97-AF65-F5344CB8AC3E}">
        <p14:creationId xmlns:p14="http://schemas.microsoft.com/office/powerpoint/2010/main" val="1545603090"/>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p:cSld name="4_Title and Content_1 colum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8F2F59-3D81-9C0B-CDB4-B5F8B5CE84E5}"/>
              </a:ext>
            </a:extLst>
          </p:cNvPr>
          <p:cNvSpPr>
            <a:spLocks noGrp="1"/>
          </p:cNvSpPr>
          <p:nvPr>
            <p:ph type="title" hasCustomPrompt="1"/>
          </p:nvPr>
        </p:nvSpPr>
        <p:spPr/>
        <p:txBody>
          <a:bodyPr rIns="91440">
            <a:normAutofit/>
          </a:bodyPr>
          <a:lstStyle>
            <a:lvl1pPr>
              <a:defRPr sz="3400" b="1" i="0">
                <a:solidFill>
                  <a:schemeClr val="tx1">
                    <a:lumMod val="90000"/>
                    <a:lumOff val="10000"/>
                  </a:schemeClr>
                </a:solidFill>
                <a:latin typeface="+mj-lt"/>
                <a:ea typeface="Red Hat Text" panose="02010303040201060303" pitchFamily="2" charset="0"/>
                <a:cs typeface="Red Hat Text" panose="02010303040201060303" pitchFamily="2" charset="0"/>
              </a:defRPr>
            </a:lvl1pPr>
          </a:lstStyle>
          <a:p>
            <a:r>
              <a:rPr lang="en-US" dirty="0"/>
              <a:t>Insert slide title in title or sentence case</a:t>
            </a:r>
          </a:p>
        </p:txBody>
      </p:sp>
      <p:sp>
        <p:nvSpPr>
          <p:cNvPr id="5" name="Footer Placeholder 4"/>
          <p:cNvSpPr>
            <a:spLocks noGrp="1"/>
          </p:cNvSpPr>
          <p:nvPr>
            <p:ph type="ftr" sz="quarter" idx="11"/>
          </p:nvPr>
        </p:nvSpPr>
        <p:spPr/>
        <p:txBody>
          <a:bodyPr/>
          <a:lstStyle/>
          <a:p>
            <a:r>
              <a:rPr lang="en-US"/>
              <a:t>Coastal Terms Answer Key</a:t>
            </a:r>
            <a:endParaRPr lang="en-US" dirty="0"/>
          </a:p>
        </p:txBody>
      </p:sp>
      <p:sp>
        <p:nvSpPr>
          <p:cNvPr id="9" name="Content Placeholder 10">
            <a:extLst>
              <a:ext uri="{FF2B5EF4-FFF2-40B4-BE49-F238E27FC236}">
                <a16:creationId xmlns:a16="http://schemas.microsoft.com/office/drawing/2014/main" id="{7EB79CAC-A89D-DA61-2EA5-56E2A8994CF2}"/>
              </a:ext>
            </a:extLst>
          </p:cNvPr>
          <p:cNvSpPr>
            <a:spLocks noGrp="1"/>
          </p:cNvSpPr>
          <p:nvPr>
            <p:ph sz="quarter" idx="15" hasCustomPrompt="1"/>
          </p:nvPr>
        </p:nvSpPr>
        <p:spPr>
          <a:xfrm>
            <a:off x="1485900" y="1840447"/>
            <a:ext cx="9677400" cy="4446053"/>
          </a:xfrm>
        </p:spPr>
        <p:txBody>
          <a:bodyPr>
            <a:normAutofit/>
          </a:bodyPr>
          <a:lstStyle>
            <a:lvl1pPr marL="228600" indent="-228600">
              <a:buFont typeface="Arial" panose="020B0604020202020204" pitchFamily="34" charset="0"/>
              <a:buChar char="•"/>
              <a:tabLst/>
              <a:defRPr sz="2600">
                <a:solidFill>
                  <a:schemeClr val="tx1"/>
                </a:solidFill>
              </a:defRPr>
            </a:lvl1pPr>
            <a:lvl2pPr>
              <a:defRPr sz="2100"/>
            </a:lvl2pPr>
            <a:lvl3pPr>
              <a:defRPr sz="2100"/>
            </a:lvl3pPr>
            <a:lvl4pPr>
              <a:defRPr sz="2100"/>
            </a:lvl4pPr>
            <a:lvl5pPr>
              <a:defRPr sz="2100"/>
            </a:lvl5pPr>
          </a:lstStyle>
          <a:p>
            <a:pPr lvl="0"/>
            <a:r>
              <a:rPr lang="en-US" dirty="0"/>
              <a:t>Bulleted list</a:t>
            </a:r>
          </a:p>
          <a:p>
            <a:pPr lvl="0"/>
            <a:r>
              <a:rPr lang="en-US" dirty="0"/>
              <a:t>Bulleted list</a:t>
            </a:r>
          </a:p>
          <a:p>
            <a:pPr lvl="0"/>
            <a:r>
              <a:rPr lang="en-US" dirty="0"/>
              <a:t>Bulleted list</a:t>
            </a:r>
          </a:p>
        </p:txBody>
      </p:sp>
      <p:sp>
        <p:nvSpPr>
          <p:cNvPr id="13" name="Text Placeholder 12">
            <a:extLst>
              <a:ext uri="{FF2B5EF4-FFF2-40B4-BE49-F238E27FC236}">
                <a16:creationId xmlns:a16="http://schemas.microsoft.com/office/drawing/2014/main" id="{73A315EF-C99D-DF4A-94FC-CDB4F9DECBFE}"/>
              </a:ext>
            </a:extLst>
          </p:cNvPr>
          <p:cNvSpPr>
            <a:spLocks noGrp="1"/>
          </p:cNvSpPr>
          <p:nvPr>
            <p:ph type="body" sz="quarter" idx="14" hasCustomPrompt="1"/>
          </p:nvPr>
        </p:nvSpPr>
        <p:spPr>
          <a:xfrm>
            <a:off x="0" y="6498293"/>
            <a:ext cx="6697346" cy="352084"/>
          </a:xfrm>
          <a:solidFill>
            <a:srgbClr val="555556"/>
          </a:solidFill>
          <a:ln>
            <a:noFill/>
          </a:ln>
        </p:spPr>
        <p:txBody>
          <a:bodyPr wrap="none" lIns="274320" tIns="64008" rIns="182880" bIns="91440" anchor="ctr" anchorCtr="0">
            <a:spAutoFit/>
          </a:bodyPr>
          <a:lstStyle>
            <a:lvl1pPr marL="0" indent="0">
              <a:buNone/>
              <a:defRPr sz="1400">
                <a:solidFill>
                  <a:schemeClr val="bg1"/>
                </a:solidFill>
              </a:defRPr>
            </a:lvl1pPr>
            <a:lvl2pPr>
              <a:defRPr sz="1400"/>
            </a:lvl2pPr>
            <a:lvl3pPr>
              <a:defRPr sz="1400"/>
            </a:lvl3pPr>
            <a:lvl4pPr>
              <a:defRPr sz="1400"/>
            </a:lvl4pPr>
            <a:lvl5pPr>
              <a:defRPr sz="1400"/>
            </a:lvl5pPr>
          </a:lstStyle>
          <a:p>
            <a:pPr lvl="0"/>
            <a:r>
              <a:rPr lang="en-US" dirty="0"/>
              <a:t>Insert presentation topic or department/unit name (text box will expand to fit)</a:t>
            </a:r>
          </a:p>
        </p:txBody>
      </p:sp>
    </p:spTree>
    <p:extLst>
      <p:ext uri="{BB962C8B-B14F-4D97-AF65-F5344CB8AC3E}">
        <p14:creationId xmlns:p14="http://schemas.microsoft.com/office/powerpoint/2010/main" val="4253052920"/>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p:cSld name="3_Title and Content_2 column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8BE51D-BA97-2BBF-F3DF-C2B38B351A53}"/>
              </a:ext>
            </a:extLst>
          </p:cNvPr>
          <p:cNvSpPr>
            <a:spLocks noGrp="1"/>
          </p:cNvSpPr>
          <p:nvPr>
            <p:ph type="title" hasCustomPrompt="1"/>
          </p:nvPr>
        </p:nvSpPr>
        <p:spPr/>
        <p:txBody>
          <a:bodyPr rIns="91440">
            <a:normAutofit/>
          </a:bodyPr>
          <a:lstStyle>
            <a:lvl1pPr>
              <a:defRPr sz="3400" b="1" i="0">
                <a:solidFill>
                  <a:schemeClr val="tx1">
                    <a:lumMod val="90000"/>
                    <a:lumOff val="10000"/>
                  </a:schemeClr>
                </a:solidFill>
                <a:latin typeface="+mj-lt"/>
                <a:ea typeface="Red Hat Text" panose="02010303040201060303" pitchFamily="2" charset="0"/>
                <a:cs typeface="Red Hat Text" panose="02010303040201060303" pitchFamily="2" charset="0"/>
              </a:defRPr>
            </a:lvl1pPr>
          </a:lstStyle>
          <a:p>
            <a:r>
              <a:rPr lang="en-US" dirty="0"/>
              <a:t>Insert slide title in title or sentence case</a:t>
            </a:r>
          </a:p>
        </p:txBody>
      </p:sp>
      <p:sp>
        <p:nvSpPr>
          <p:cNvPr id="5" name="Footer Placeholder 4"/>
          <p:cNvSpPr>
            <a:spLocks noGrp="1"/>
          </p:cNvSpPr>
          <p:nvPr>
            <p:ph type="ftr" sz="quarter" idx="11"/>
          </p:nvPr>
        </p:nvSpPr>
        <p:spPr/>
        <p:txBody>
          <a:bodyPr/>
          <a:lstStyle/>
          <a:p>
            <a:r>
              <a:rPr lang="en-US"/>
              <a:t>Coastal Terms Answer Key</a:t>
            </a:r>
            <a:endParaRPr lang="en-US" dirty="0"/>
          </a:p>
        </p:txBody>
      </p:sp>
      <p:sp>
        <p:nvSpPr>
          <p:cNvPr id="11" name="Content Placeholder 10">
            <a:extLst>
              <a:ext uri="{FF2B5EF4-FFF2-40B4-BE49-F238E27FC236}">
                <a16:creationId xmlns:a16="http://schemas.microsoft.com/office/drawing/2014/main" id="{733615FB-E867-334E-BB0E-3B18A2659575}"/>
              </a:ext>
            </a:extLst>
          </p:cNvPr>
          <p:cNvSpPr>
            <a:spLocks noGrp="1"/>
          </p:cNvSpPr>
          <p:nvPr>
            <p:ph sz="quarter" idx="13" hasCustomPrompt="1"/>
          </p:nvPr>
        </p:nvSpPr>
        <p:spPr>
          <a:xfrm>
            <a:off x="1485900" y="1840447"/>
            <a:ext cx="4482548" cy="4446053"/>
          </a:xfrm>
        </p:spPr>
        <p:txBody>
          <a:bodyPr>
            <a:normAutofit/>
          </a:bodyPr>
          <a:lstStyle>
            <a:lvl1pPr marL="228600" indent="-228600">
              <a:buFont typeface="Arial" panose="020B0604020202020204" pitchFamily="34" charset="0"/>
              <a:buChar char="•"/>
              <a:tabLst/>
              <a:defRPr sz="2600">
                <a:solidFill>
                  <a:schemeClr val="tx1"/>
                </a:solidFill>
              </a:defRPr>
            </a:lvl1pPr>
            <a:lvl2pPr>
              <a:defRPr sz="2100"/>
            </a:lvl2pPr>
            <a:lvl3pPr>
              <a:defRPr sz="2100"/>
            </a:lvl3pPr>
            <a:lvl4pPr>
              <a:defRPr sz="2100"/>
            </a:lvl4pPr>
            <a:lvl5pPr>
              <a:defRPr sz="2100"/>
            </a:lvl5pPr>
          </a:lstStyle>
          <a:p>
            <a:pPr lvl="0"/>
            <a:r>
              <a:rPr lang="en-US" dirty="0"/>
              <a:t>Bulleted list</a:t>
            </a:r>
          </a:p>
          <a:p>
            <a:pPr lvl="0"/>
            <a:r>
              <a:rPr lang="en-US" dirty="0"/>
              <a:t>Bulleted list</a:t>
            </a:r>
          </a:p>
          <a:p>
            <a:pPr lvl="0"/>
            <a:r>
              <a:rPr lang="en-US" dirty="0"/>
              <a:t>Bulleted list</a:t>
            </a:r>
          </a:p>
        </p:txBody>
      </p:sp>
      <p:sp>
        <p:nvSpPr>
          <p:cNvPr id="13" name="Text Placeholder 12">
            <a:extLst>
              <a:ext uri="{FF2B5EF4-FFF2-40B4-BE49-F238E27FC236}">
                <a16:creationId xmlns:a16="http://schemas.microsoft.com/office/drawing/2014/main" id="{73A315EF-C99D-DF4A-94FC-CDB4F9DECBFE}"/>
              </a:ext>
            </a:extLst>
          </p:cNvPr>
          <p:cNvSpPr>
            <a:spLocks noGrp="1"/>
          </p:cNvSpPr>
          <p:nvPr>
            <p:ph type="body" sz="quarter" idx="14" hasCustomPrompt="1"/>
          </p:nvPr>
        </p:nvSpPr>
        <p:spPr>
          <a:xfrm>
            <a:off x="0" y="6498293"/>
            <a:ext cx="6697346" cy="352084"/>
          </a:xfrm>
          <a:solidFill>
            <a:srgbClr val="555556"/>
          </a:solidFill>
          <a:ln>
            <a:noFill/>
          </a:ln>
        </p:spPr>
        <p:txBody>
          <a:bodyPr wrap="none" lIns="274320" tIns="64008" rIns="182880" bIns="91440" anchor="ctr" anchorCtr="0">
            <a:spAutoFit/>
          </a:bodyPr>
          <a:lstStyle>
            <a:lvl1pPr marL="0" indent="0">
              <a:buNone/>
              <a:defRPr sz="1400">
                <a:solidFill>
                  <a:schemeClr val="bg1"/>
                </a:solidFill>
              </a:defRPr>
            </a:lvl1pPr>
            <a:lvl2pPr>
              <a:defRPr sz="1400"/>
            </a:lvl2pPr>
            <a:lvl3pPr>
              <a:defRPr sz="1400"/>
            </a:lvl3pPr>
            <a:lvl4pPr>
              <a:defRPr sz="1400"/>
            </a:lvl4pPr>
            <a:lvl5pPr>
              <a:defRPr sz="1400"/>
            </a:lvl5pPr>
          </a:lstStyle>
          <a:p>
            <a:pPr lvl="0"/>
            <a:r>
              <a:rPr lang="en-US" dirty="0"/>
              <a:t>Insert presentation topic or department/unit name (text box will expand to fit)</a:t>
            </a:r>
          </a:p>
        </p:txBody>
      </p:sp>
      <p:sp>
        <p:nvSpPr>
          <p:cNvPr id="8" name="Content Placeholder 10">
            <a:extLst>
              <a:ext uri="{FF2B5EF4-FFF2-40B4-BE49-F238E27FC236}">
                <a16:creationId xmlns:a16="http://schemas.microsoft.com/office/drawing/2014/main" id="{B0DEE38D-2FF0-2A49-A7D1-AF607FA3AB7A}"/>
              </a:ext>
            </a:extLst>
          </p:cNvPr>
          <p:cNvSpPr>
            <a:spLocks noGrp="1"/>
          </p:cNvSpPr>
          <p:nvPr>
            <p:ph sz="quarter" idx="15" hasCustomPrompt="1"/>
          </p:nvPr>
        </p:nvSpPr>
        <p:spPr>
          <a:xfrm>
            <a:off x="6223554" y="1840447"/>
            <a:ext cx="4939746" cy="4446053"/>
          </a:xfrm>
        </p:spPr>
        <p:txBody>
          <a:bodyPr>
            <a:normAutofit/>
          </a:bodyPr>
          <a:lstStyle>
            <a:lvl1pPr marL="228600" indent="-228600">
              <a:buClr>
                <a:schemeClr val="accent1"/>
              </a:buClr>
              <a:buFont typeface="Arial" panose="020B0604020202020204" pitchFamily="34" charset="0"/>
              <a:buChar char="•"/>
              <a:tabLst/>
              <a:defRPr sz="2600">
                <a:solidFill>
                  <a:schemeClr val="tx1"/>
                </a:solidFill>
              </a:defRPr>
            </a:lvl1pPr>
            <a:lvl2pPr>
              <a:defRPr sz="2100"/>
            </a:lvl2pPr>
            <a:lvl3pPr>
              <a:defRPr sz="2100"/>
            </a:lvl3pPr>
            <a:lvl4pPr>
              <a:defRPr sz="2100"/>
            </a:lvl4pPr>
            <a:lvl5pPr>
              <a:defRPr sz="2100"/>
            </a:lvl5pPr>
          </a:lstStyle>
          <a:p>
            <a:pPr lvl="0"/>
            <a:r>
              <a:rPr lang="en-US" dirty="0"/>
              <a:t>Bulleted list</a:t>
            </a:r>
          </a:p>
          <a:p>
            <a:pPr lvl="0"/>
            <a:r>
              <a:rPr lang="en-US" dirty="0"/>
              <a:t>Bulleted list</a:t>
            </a:r>
          </a:p>
          <a:p>
            <a:pPr lvl="0"/>
            <a:r>
              <a:rPr lang="en-US" dirty="0"/>
              <a:t>Bulleted list</a:t>
            </a:r>
          </a:p>
        </p:txBody>
      </p:sp>
    </p:spTree>
    <p:extLst>
      <p:ext uri="{BB962C8B-B14F-4D97-AF65-F5344CB8AC3E}">
        <p14:creationId xmlns:p14="http://schemas.microsoft.com/office/powerpoint/2010/main" val="221990078"/>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p:cSld name="4_Title and Content_2 columns">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030764F-890A-1CEC-3771-52FEC8F9F850}"/>
              </a:ext>
              <a:ext uri="{C183D7F6-B498-43B3-948B-1728B52AA6E4}">
                <adec:decorative xmlns:adec="http://schemas.microsoft.com/office/drawing/2017/decorative" val="1"/>
              </a:ext>
            </a:extLst>
          </p:cNvPr>
          <p:cNvSpPr/>
          <p:nvPr/>
        </p:nvSpPr>
        <p:spPr>
          <a:xfrm>
            <a:off x="0" y="0"/>
            <a:ext cx="12192000" cy="684976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B98BE51D-BA97-2BBF-F3DF-C2B38B351A53}"/>
              </a:ext>
            </a:extLst>
          </p:cNvPr>
          <p:cNvSpPr>
            <a:spLocks noGrp="1"/>
          </p:cNvSpPr>
          <p:nvPr>
            <p:ph type="title" hasCustomPrompt="1"/>
          </p:nvPr>
        </p:nvSpPr>
        <p:spPr/>
        <p:txBody>
          <a:bodyPr rIns="91440">
            <a:normAutofit/>
          </a:bodyPr>
          <a:lstStyle>
            <a:lvl1pPr>
              <a:defRPr sz="3400" b="1" i="0">
                <a:solidFill>
                  <a:schemeClr val="tx1">
                    <a:lumMod val="90000"/>
                    <a:lumOff val="10000"/>
                  </a:schemeClr>
                </a:solidFill>
                <a:latin typeface="+mj-lt"/>
                <a:ea typeface="Red Hat Text" panose="02010303040201060303" pitchFamily="2" charset="0"/>
                <a:cs typeface="Red Hat Text" panose="02010303040201060303" pitchFamily="2" charset="0"/>
              </a:defRPr>
            </a:lvl1pPr>
          </a:lstStyle>
          <a:p>
            <a:r>
              <a:rPr lang="en-US" dirty="0"/>
              <a:t>Insert slide title in title or sentence case</a:t>
            </a:r>
          </a:p>
        </p:txBody>
      </p:sp>
      <p:sp>
        <p:nvSpPr>
          <p:cNvPr id="5" name="Footer Placeholder 4"/>
          <p:cNvSpPr>
            <a:spLocks noGrp="1"/>
          </p:cNvSpPr>
          <p:nvPr>
            <p:ph type="ftr" sz="quarter" idx="11"/>
          </p:nvPr>
        </p:nvSpPr>
        <p:spPr/>
        <p:txBody>
          <a:bodyPr/>
          <a:lstStyle/>
          <a:p>
            <a:r>
              <a:rPr lang="en-US"/>
              <a:t>Coastal Terms Answer Key</a:t>
            </a:r>
            <a:endParaRPr lang="en-US" dirty="0"/>
          </a:p>
        </p:txBody>
      </p:sp>
      <p:sp>
        <p:nvSpPr>
          <p:cNvPr id="11" name="Content Placeholder 10">
            <a:extLst>
              <a:ext uri="{FF2B5EF4-FFF2-40B4-BE49-F238E27FC236}">
                <a16:creationId xmlns:a16="http://schemas.microsoft.com/office/drawing/2014/main" id="{733615FB-E867-334E-BB0E-3B18A2659575}"/>
              </a:ext>
            </a:extLst>
          </p:cNvPr>
          <p:cNvSpPr>
            <a:spLocks noGrp="1"/>
          </p:cNvSpPr>
          <p:nvPr>
            <p:ph sz="quarter" idx="13" hasCustomPrompt="1"/>
          </p:nvPr>
        </p:nvSpPr>
        <p:spPr>
          <a:xfrm>
            <a:off x="1485900" y="1840447"/>
            <a:ext cx="4482548" cy="4446053"/>
          </a:xfrm>
        </p:spPr>
        <p:txBody>
          <a:bodyPr>
            <a:normAutofit/>
          </a:bodyPr>
          <a:lstStyle>
            <a:lvl1pPr marL="228600" indent="-228600">
              <a:buFont typeface="Arial" panose="020B0604020202020204" pitchFamily="34" charset="0"/>
              <a:buChar char="•"/>
              <a:tabLst/>
              <a:defRPr sz="2600">
                <a:solidFill>
                  <a:schemeClr val="tx1"/>
                </a:solidFill>
              </a:defRPr>
            </a:lvl1pPr>
            <a:lvl2pPr>
              <a:defRPr sz="2100"/>
            </a:lvl2pPr>
            <a:lvl3pPr>
              <a:defRPr sz="2100"/>
            </a:lvl3pPr>
            <a:lvl4pPr>
              <a:defRPr sz="2100"/>
            </a:lvl4pPr>
            <a:lvl5pPr>
              <a:defRPr sz="2100"/>
            </a:lvl5pPr>
          </a:lstStyle>
          <a:p>
            <a:pPr lvl="0"/>
            <a:r>
              <a:rPr lang="en-US" dirty="0"/>
              <a:t>Bulleted list</a:t>
            </a:r>
          </a:p>
          <a:p>
            <a:pPr lvl="0"/>
            <a:r>
              <a:rPr lang="en-US" dirty="0"/>
              <a:t>Bulleted list</a:t>
            </a:r>
          </a:p>
          <a:p>
            <a:pPr lvl="0"/>
            <a:r>
              <a:rPr lang="en-US" dirty="0"/>
              <a:t>Bulleted list</a:t>
            </a:r>
          </a:p>
        </p:txBody>
      </p:sp>
      <p:sp>
        <p:nvSpPr>
          <p:cNvPr id="13" name="Text Placeholder 12">
            <a:extLst>
              <a:ext uri="{FF2B5EF4-FFF2-40B4-BE49-F238E27FC236}">
                <a16:creationId xmlns:a16="http://schemas.microsoft.com/office/drawing/2014/main" id="{73A315EF-C99D-DF4A-94FC-CDB4F9DECBFE}"/>
              </a:ext>
            </a:extLst>
          </p:cNvPr>
          <p:cNvSpPr>
            <a:spLocks noGrp="1"/>
          </p:cNvSpPr>
          <p:nvPr>
            <p:ph type="body" sz="quarter" idx="14" hasCustomPrompt="1"/>
          </p:nvPr>
        </p:nvSpPr>
        <p:spPr>
          <a:xfrm>
            <a:off x="0" y="6498293"/>
            <a:ext cx="6697346" cy="352084"/>
          </a:xfrm>
          <a:solidFill>
            <a:srgbClr val="555556"/>
          </a:solidFill>
          <a:ln>
            <a:noFill/>
          </a:ln>
        </p:spPr>
        <p:txBody>
          <a:bodyPr wrap="none" lIns="274320" tIns="64008" rIns="182880" bIns="91440" anchor="ctr" anchorCtr="0">
            <a:spAutoFit/>
          </a:bodyPr>
          <a:lstStyle>
            <a:lvl1pPr marL="0" indent="0">
              <a:buNone/>
              <a:defRPr sz="1400">
                <a:solidFill>
                  <a:schemeClr val="bg1"/>
                </a:solidFill>
              </a:defRPr>
            </a:lvl1pPr>
            <a:lvl2pPr>
              <a:defRPr sz="1400"/>
            </a:lvl2pPr>
            <a:lvl3pPr>
              <a:defRPr sz="1400"/>
            </a:lvl3pPr>
            <a:lvl4pPr>
              <a:defRPr sz="1400"/>
            </a:lvl4pPr>
            <a:lvl5pPr>
              <a:defRPr sz="1400"/>
            </a:lvl5pPr>
          </a:lstStyle>
          <a:p>
            <a:pPr lvl="0"/>
            <a:r>
              <a:rPr lang="en-US" dirty="0"/>
              <a:t>Insert presentation topic or department/unit name (text box will expand to fit)</a:t>
            </a:r>
          </a:p>
        </p:txBody>
      </p:sp>
      <p:sp>
        <p:nvSpPr>
          <p:cNvPr id="8" name="Content Placeholder 10">
            <a:extLst>
              <a:ext uri="{FF2B5EF4-FFF2-40B4-BE49-F238E27FC236}">
                <a16:creationId xmlns:a16="http://schemas.microsoft.com/office/drawing/2014/main" id="{B0DEE38D-2FF0-2A49-A7D1-AF607FA3AB7A}"/>
              </a:ext>
            </a:extLst>
          </p:cNvPr>
          <p:cNvSpPr>
            <a:spLocks noGrp="1"/>
          </p:cNvSpPr>
          <p:nvPr>
            <p:ph sz="quarter" idx="15" hasCustomPrompt="1"/>
          </p:nvPr>
        </p:nvSpPr>
        <p:spPr>
          <a:xfrm>
            <a:off x="6223554" y="1840447"/>
            <a:ext cx="4939746" cy="4446053"/>
          </a:xfrm>
        </p:spPr>
        <p:txBody>
          <a:bodyPr>
            <a:normAutofit/>
          </a:bodyPr>
          <a:lstStyle>
            <a:lvl1pPr marL="228600" indent="-228600">
              <a:buClr>
                <a:schemeClr val="accent1"/>
              </a:buClr>
              <a:buFont typeface="Arial" panose="020B0604020202020204" pitchFamily="34" charset="0"/>
              <a:buChar char="•"/>
              <a:tabLst/>
              <a:defRPr sz="2600">
                <a:solidFill>
                  <a:schemeClr val="tx1"/>
                </a:solidFill>
              </a:defRPr>
            </a:lvl1pPr>
            <a:lvl2pPr>
              <a:defRPr sz="2100"/>
            </a:lvl2pPr>
            <a:lvl3pPr>
              <a:defRPr sz="2100"/>
            </a:lvl3pPr>
            <a:lvl4pPr>
              <a:defRPr sz="2100"/>
            </a:lvl4pPr>
            <a:lvl5pPr>
              <a:defRPr sz="2100"/>
            </a:lvl5pPr>
          </a:lstStyle>
          <a:p>
            <a:pPr lvl="0"/>
            <a:r>
              <a:rPr lang="en-US" dirty="0"/>
              <a:t>Bulleted list</a:t>
            </a:r>
          </a:p>
          <a:p>
            <a:pPr lvl="0"/>
            <a:r>
              <a:rPr lang="en-US" dirty="0"/>
              <a:t>Bulleted list</a:t>
            </a:r>
          </a:p>
          <a:p>
            <a:pPr lvl="0"/>
            <a:r>
              <a:rPr lang="en-US" dirty="0"/>
              <a:t>Bulleted list</a:t>
            </a:r>
          </a:p>
        </p:txBody>
      </p:sp>
    </p:spTree>
    <p:extLst>
      <p:ext uri="{BB962C8B-B14F-4D97-AF65-F5344CB8AC3E}">
        <p14:creationId xmlns:p14="http://schemas.microsoft.com/office/powerpoint/2010/main" val="1798615857"/>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p:cSld name="2_Section Header_red">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C7C912DB-E11B-3D4C-9D09-221D4E874712}"/>
              </a:ext>
              <a:ext uri="{C183D7F6-B498-43B3-948B-1728B52AA6E4}">
                <adec:decorative xmlns:adec="http://schemas.microsoft.com/office/drawing/2017/decorative" val="1"/>
              </a:ext>
            </a:extLst>
          </p:cNvPr>
          <p:cNvSpPr/>
          <p:nvPr/>
        </p:nvSpPr>
        <p:spPr>
          <a:xfrm>
            <a:off x="0" y="0"/>
            <a:ext cx="12192000" cy="684976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Text Placeholder 10">
            <a:extLst>
              <a:ext uri="{FF2B5EF4-FFF2-40B4-BE49-F238E27FC236}">
                <a16:creationId xmlns:a16="http://schemas.microsoft.com/office/drawing/2014/main" id="{963DBCEB-EA83-B646-A716-9EAB713C5280}"/>
              </a:ext>
            </a:extLst>
          </p:cNvPr>
          <p:cNvSpPr>
            <a:spLocks noGrp="1"/>
          </p:cNvSpPr>
          <p:nvPr>
            <p:ph type="body" sz="quarter" idx="13" hasCustomPrompt="1"/>
          </p:nvPr>
        </p:nvSpPr>
        <p:spPr>
          <a:xfrm>
            <a:off x="1485900" y="4226928"/>
            <a:ext cx="5264150" cy="354459"/>
          </a:xfrm>
        </p:spPr>
        <p:txBody>
          <a:bodyPr>
            <a:noAutofit/>
          </a:bodyPr>
          <a:lstStyle>
            <a:lvl1pPr marL="0" indent="0">
              <a:buNone/>
              <a:defRPr sz="2300">
                <a:solidFill>
                  <a:schemeClr val="tx1"/>
                </a:solidFill>
              </a:defRPr>
            </a:lvl1pPr>
            <a:lvl2pPr>
              <a:defRPr sz="2100"/>
            </a:lvl2pPr>
            <a:lvl3pPr>
              <a:defRPr sz="2100"/>
            </a:lvl3pPr>
            <a:lvl4pPr>
              <a:defRPr sz="2100"/>
            </a:lvl4pPr>
            <a:lvl5pPr>
              <a:defRPr sz="2100"/>
            </a:lvl5pPr>
          </a:lstStyle>
          <a:p>
            <a:pPr lvl="0"/>
            <a:r>
              <a:rPr lang="en-US" dirty="0"/>
              <a:t>Insert subtitle if needed</a:t>
            </a:r>
          </a:p>
        </p:txBody>
      </p:sp>
      <p:sp>
        <p:nvSpPr>
          <p:cNvPr id="2" name="Title 1">
            <a:extLst>
              <a:ext uri="{FF2B5EF4-FFF2-40B4-BE49-F238E27FC236}">
                <a16:creationId xmlns:a16="http://schemas.microsoft.com/office/drawing/2014/main" id="{989C382C-FEDF-9251-E54F-141B8D2101FA}"/>
              </a:ext>
            </a:extLst>
          </p:cNvPr>
          <p:cNvSpPr>
            <a:spLocks noGrp="1"/>
          </p:cNvSpPr>
          <p:nvPr>
            <p:ph type="title" hasCustomPrompt="1"/>
          </p:nvPr>
        </p:nvSpPr>
        <p:spPr>
          <a:xfrm>
            <a:off x="1485900" y="2514600"/>
            <a:ext cx="8279202" cy="1367286"/>
          </a:xfrm>
        </p:spPr>
        <p:txBody>
          <a:bodyPr rIns="91440">
            <a:normAutofit/>
          </a:bodyPr>
          <a:lstStyle>
            <a:lvl1pPr>
              <a:defRPr sz="4000">
                <a:solidFill>
                  <a:schemeClr val="tx1"/>
                </a:solidFill>
              </a:defRPr>
            </a:lvl1pPr>
          </a:lstStyle>
          <a:p>
            <a:r>
              <a:rPr lang="en-US" dirty="0"/>
              <a:t>Insert section header slide title</a:t>
            </a:r>
          </a:p>
        </p:txBody>
      </p:sp>
    </p:spTree>
    <p:extLst>
      <p:ext uri="{BB962C8B-B14F-4D97-AF65-F5344CB8AC3E}">
        <p14:creationId xmlns:p14="http://schemas.microsoft.com/office/powerpoint/2010/main" val="1907187741"/>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3_Section Header_red">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C7C912DB-E11B-3D4C-9D09-221D4E874712}"/>
              </a:ext>
              <a:ext uri="{C183D7F6-B498-43B3-948B-1728B52AA6E4}">
                <adec:decorative xmlns:adec="http://schemas.microsoft.com/office/drawing/2017/decorative" val="1"/>
              </a:ext>
            </a:extLst>
          </p:cNvPr>
          <p:cNvSpPr/>
          <p:nvPr/>
        </p:nvSpPr>
        <p:spPr>
          <a:xfrm>
            <a:off x="0" y="0"/>
            <a:ext cx="12192000" cy="6849766"/>
          </a:xfrm>
          <a:prstGeom prst="rect">
            <a:avLst/>
          </a:prstGeom>
          <a:solidFill>
            <a:srgbClr val="005A9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Text Placeholder 10">
            <a:extLst>
              <a:ext uri="{FF2B5EF4-FFF2-40B4-BE49-F238E27FC236}">
                <a16:creationId xmlns:a16="http://schemas.microsoft.com/office/drawing/2014/main" id="{963DBCEB-EA83-B646-A716-9EAB713C5280}"/>
              </a:ext>
            </a:extLst>
          </p:cNvPr>
          <p:cNvSpPr>
            <a:spLocks noGrp="1"/>
          </p:cNvSpPr>
          <p:nvPr>
            <p:ph type="body" sz="quarter" idx="13" hasCustomPrompt="1"/>
          </p:nvPr>
        </p:nvSpPr>
        <p:spPr>
          <a:xfrm>
            <a:off x="1485900" y="4226928"/>
            <a:ext cx="5264150" cy="354459"/>
          </a:xfrm>
        </p:spPr>
        <p:txBody>
          <a:bodyPr>
            <a:noAutofit/>
          </a:bodyPr>
          <a:lstStyle>
            <a:lvl1pPr marL="0" indent="0">
              <a:buNone/>
              <a:defRPr sz="2300">
                <a:solidFill>
                  <a:schemeClr val="tx1">
                    <a:lumMod val="10000"/>
                    <a:lumOff val="90000"/>
                  </a:schemeClr>
                </a:solidFill>
              </a:defRPr>
            </a:lvl1pPr>
            <a:lvl2pPr>
              <a:defRPr sz="2100"/>
            </a:lvl2pPr>
            <a:lvl3pPr>
              <a:defRPr sz="2100"/>
            </a:lvl3pPr>
            <a:lvl4pPr>
              <a:defRPr sz="2100"/>
            </a:lvl4pPr>
            <a:lvl5pPr>
              <a:defRPr sz="2100"/>
            </a:lvl5pPr>
          </a:lstStyle>
          <a:p>
            <a:pPr lvl="0"/>
            <a:r>
              <a:rPr lang="en-US" dirty="0"/>
              <a:t>Insert subtitle if needed</a:t>
            </a:r>
          </a:p>
        </p:txBody>
      </p:sp>
      <p:sp>
        <p:nvSpPr>
          <p:cNvPr id="2" name="Title 1">
            <a:extLst>
              <a:ext uri="{FF2B5EF4-FFF2-40B4-BE49-F238E27FC236}">
                <a16:creationId xmlns:a16="http://schemas.microsoft.com/office/drawing/2014/main" id="{989C382C-FEDF-9251-E54F-141B8D2101FA}"/>
              </a:ext>
            </a:extLst>
          </p:cNvPr>
          <p:cNvSpPr>
            <a:spLocks noGrp="1"/>
          </p:cNvSpPr>
          <p:nvPr>
            <p:ph type="title" hasCustomPrompt="1"/>
          </p:nvPr>
        </p:nvSpPr>
        <p:spPr>
          <a:xfrm>
            <a:off x="1485900" y="2514600"/>
            <a:ext cx="8279202" cy="1367286"/>
          </a:xfrm>
        </p:spPr>
        <p:txBody>
          <a:bodyPr rIns="91440">
            <a:normAutofit/>
          </a:bodyPr>
          <a:lstStyle>
            <a:lvl1pPr>
              <a:defRPr sz="4000">
                <a:solidFill>
                  <a:schemeClr val="bg1"/>
                </a:solidFill>
              </a:defRPr>
            </a:lvl1pPr>
          </a:lstStyle>
          <a:p>
            <a:r>
              <a:rPr lang="en-US" dirty="0"/>
              <a:t>Insert section header slide title</a:t>
            </a:r>
          </a:p>
        </p:txBody>
      </p:sp>
    </p:spTree>
    <p:extLst>
      <p:ext uri="{BB962C8B-B14F-4D97-AF65-F5344CB8AC3E}">
        <p14:creationId xmlns:p14="http://schemas.microsoft.com/office/powerpoint/2010/main" val="14916186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2_Title Slide_light">
    <p:bg>
      <p:bgPr>
        <a:solidFill>
          <a:schemeClr val="bg1"/>
        </a:solidFill>
        <a:effectLst/>
      </p:bgPr>
    </p:bg>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42BFF3FA-3EA8-B8D1-9427-A6FB58ADDC8D}"/>
              </a:ext>
              <a:ext uri="{C183D7F6-B498-43B3-948B-1728B52AA6E4}">
                <adec:decorative xmlns:adec="http://schemas.microsoft.com/office/drawing/2017/decorative" val="1"/>
              </a:ext>
            </a:extLst>
          </p:cNvPr>
          <p:cNvSpPr/>
          <p:nvPr/>
        </p:nvSpPr>
        <p:spPr>
          <a:xfrm>
            <a:off x="0" y="0"/>
            <a:ext cx="12192000" cy="684976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A91AB265-C0D2-A543-B156-B0221787BF01}"/>
              </a:ext>
              <a:ext uri="{C183D7F6-B498-43B3-948B-1728B52AA6E4}">
                <adec:decorative xmlns:adec="http://schemas.microsoft.com/office/drawing/2017/decorative" val="1"/>
              </a:ext>
            </a:extLst>
          </p:cNvPr>
          <p:cNvSpPr/>
          <p:nvPr/>
        </p:nvSpPr>
        <p:spPr>
          <a:xfrm>
            <a:off x="0" y="5733906"/>
            <a:ext cx="12192000" cy="1124093"/>
          </a:xfrm>
          <a:prstGeom prst="rect">
            <a:avLst/>
          </a:prstGeom>
          <a:solidFill>
            <a:srgbClr val="55555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Text Placeholder 10">
            <a:extLst>
              <a:ext uri="{FF2B5EF4-FFF2-40B4-BE49-F238E27FC236}">
                <a16:creationId xmlns:a16="http://schemas.microsoft.com/office/drawing/2014/main" id="{BB10240F-B4BA-0448-B9CB-BAB80DBF6BF3}"/>
              </a:ext>
            </a:extLst>
          </p:cNvPr>
          <p:cNvSpPr>
            <a:spLocks noGrp="1"/>
          </p:cNvSpPr>
          <p:nvPr>
            <p:ph type="body" sz="quarter" idx="12" hasCustomPrompt="1"/>
          </p:nvPr>
        </p:nvSpPr>
        <p:spPr>
          <a:xfrm>
            <a:off x="851889" y="3320267"/>
            <a:ext cx="8334246" cy="701877"/>
          </a:xfrm>
        </p:spPr>
        <p:txBody>
          <a:bodyPr anchor="t">
            <a:noAutofit/>
          </a:bodyPr>
          <a:lstStyle>
            <a:lvl1pPr marL="0" indent="0">
              <a:buNone/>
              <a:defRPr sz="2300">
                <a:solidFill>
                  <a:schemeClr val="tx1">
                    <a:lumMod val="75000"/>
                    <a:lumOff val="25000"/>
                  </a:schemeClr>
                </a:solidFill>
              </a:defRPr>
            </a:lvl1pPr>
          </a:lstStyle>
          <a:p>
            <a:pPr lvl="0"/>
            <a:r>
              <a:rPr lang="en-US" dirty="0"/>
              <a:t>Insert subtitle, date or other important information, not to exceed two lines </a:t>
            </a:r>
          </a:p>
        </p:txBody>
      </p:sp>
      <p:sp>
        <p:nvSpPr>
          <p:cNvPr id="13" name="Text Placeholder 10">
            <a:extLst>
              <a:ext uri="{FF2B5EF4-FFF2-40B4-BE49-F238E27FC236}">
                <a16:creationId xmlns:a16="http://schemas.microsoft.com/office/drawing/2014/main" id="{254FFE49-5199-9649-BB93-1060548611E9}"/>
              </a:ext>
            </a:extLst>
          </p:cNvPr>
          <p:cNvSpPr>
            <a:spLocks noGrp="1"/>
          </p:cNvSpPr>
          <p:nvPr>
            <p:ph type="body" sz="quarter" idx="13" hasCustomPrompt="1"/>
          </p:nvPr>
        </p:nvSpPr>
        <p:spPr>
          <a:xfrm>
            <a:off x="851889" y="5953913"/>
            <a:ext cx="10311412" cy="523088"/>
          </a:xfrm>
        </p:spPr>
        <p:txBody>
          <a:bodyPr anchor="t" anchorCtr="0">
            <a:normAutofit/>
          </a:bodyPr>
          <a:lstStyle>
            <a:lvl1pPr marL="0" indent="0">
              <a:buNone/>
              <a:defRPr sz="1800" b="1">
                <a:solidFill>
                  <a:schemeClr val="bg1"/>
                </a:solidFill>
              </a:defRPr>
            </a:lvl1pPr>
          </a:lstStyle>
          <a:p>
            <a:pPr lvl="0"/>
            <a:r>
              <a:rPr lang="en-US" dirty="0"/>
              <a:t>Insert name, position</a:t>
            </a:r>
          </a:p>
        </p:txBody>
      </p:sp>
      <p:sp>
        <p:nvSpPr>
          <p:cNvPr id="2" name="Title 1">
            <a:extLst>
              <a:ext uri="{FF2B5EF4-FFF2-40B4-BE49-F238E27FC236}">
                <a16:creationId xmlns:a16="http://schemas.microsoft.com/office/drawing/2014/main" id="{47238E82-F276-E142-E87C-5EDAC740601E}"/>
              </a:ext>
            </a:extLst>
          </p:cNvPr>
          <p:cNvSpPr>
            <a:spLocks noGrp="1"/>
          </p:cNvSpPr>
          <p:nvPr>
            <p:ph type="title" hasCustomPrompt="1"/>
          </p:nvPr>
        </p:nvSpPr>
        <p:spPr>
          <a:xfrm>
            <a:off x="851888" y="905690"/>
            <a:ext cx="8334246" cy="2106570"/>
          </a:xfrm>
        </p:spPr>
        <p:txBody>
          <a:bodyPr rIns="91440">
            <a:normAutofit/>
          </a:bodyPr>
          <a:lstStyle>
            <a:lvl1pPr>
              <a:defRPr sz="4200" b="1" i="0">
                <a:solidFill>
                  <a:schemeClr val="tx1">
                    <a:lumMod val="90000"/>
                    <a:lumOff val="10000"/>
                  </a:schemeClr>
                </a:solidFill>
                <a:latin typeface="+mj-lt"/>
                <a:ea typeface="Red Hat Display" panose="02010303040201060303" pitchFamily="2" charset="0"/>
                <a:cs typeface="Red Hat Display" panose="02010303040201060303" pitchFamily="2" charset="0"/>
              </a:defRPr>
            </a:lvl1pPr>
          </a:lstStyle>
          <a:p>
            <a:r>
              <a:rPr lang="en-US" dirty="0"/>
              <a:t>Insert slide title in title or sentence case</a:t>
            </a:r>
          </a:p>
        </p:txBody>
      </p:sp>
    </p:spTree>
    <p:extLst>
      <p:ext uri="{BB962C8B-B14F-4D97-AF65-F5344CB8AC3E}">
        <p14:creationId xmlns:p14="http://schemas.microsoft.com/office/powerpoint/2010/main" val="393036418"/>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1_Section Header_black">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C7C912DB-E11B-3D4C-9D09-221D4E874712}"/>
              </a:ext>
              <a:ext uri="{C183D7F6-B498-43B3-948B-1728B52AA6E4}">
                <adec:decorative xmlns:adec="http://schemas.microsoft.com/office/drawing/2017/decorative" val="1"/>
              </a:ext>
            </a:extLst>
          </p:cNvPr>
          <p:cNvSpPr/>
          <p:nvPr/>
        </p:nvSpPr>
        <p:spPr>
          <a:xfrm>
            <a:off x="0" y="0"/>
            <a:ext cx="12192000" cy="6858000"/>
          </a:xfrm>
          <a:prstGeom prst="rect">
            <a:avLst/>
          </a:prstGeom>
          <a:solidFill>
            <a:srgbClr val="55555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Text Placeholder 10">
            <a:extLst>
              <a:ext uri="{FF2B5EF4-FFF2-40B4-BE49-F238E27FC236}">
                <a16:creationId xmlns:a16="http://schemas.microsoft.com/office/drawing/2014/main" id="{963DBCEB-EA83-B646-A716-9EAB713C5280}"/>
              </a:ext>
            </a:extLst>
          </p:cNvPr>
          <p:cNvSpPr>
            <a:spLocks noGrp="1"/>
          </p:cNvSpPr>
          <p:nvPr>
            <p:ph type="body" sz="quarter" idx="13" hasCustomPrompt="1"/>
          </p:nvPr>
        </p:nvSpPr>
        <p:spPr>
          <a:xfrm>
            <a:off x="1485900" y="4226928"/>
            <a:ext cx="5264150" cy="354459"/>
          </a:xfrm>
        </p:spPr>
        <p:txBody>
          <a:bodyPr>
            <a:noAutofit/>
          </a:bodyPr>
          <a:lstStyle>
            <a:lvl1pPr marL="0" indent="0">
              <a:buNone/>
              <a:defRPr sz="2300">
                <a:solidFill>
                  <a:schemeClr val="tx1">
                    <a:lumMod val="25000"/>
                    <a:lumOff val="75000"/>
                  </a:schemeClr>
                </a:solidFill>
              </a:defRPr>
            </a:lvl1pPr>
            <a:lvl2pPr>
              <a:defRPr sz="2100"/>
            </a:lvl2pPr>
            <a:lvl3pPr>
              <a:defRPr sz="2100"/>
            </a:lvl3pPr>
            <a:lvl4pPr>
              <a:defRPr sz="2100"/>
            </a:lvl4pPr>
            <a:lvl5pPr>
              <a:defRPr sz="2100"/>
            </a:lvl5pPr>
          </a:lstStyle>
          <a:p>
            <a:pPr lvl="0"/>
            <a:r>
              <a:rPr lang="en-US" dirty="0"/>
              <a:t>Insert subtitle if needed</a:t>
            </a:r>
          </a:p>
        </p:txBody>
      </p:sp>
      <p:sp>
        <p:nvSpPr>
          <p:cNvPr id="2" name="Title 1">
            <a:extLst>
              <a:ext uri="{FF2B5EF4-FFF2-40B4-BE49-F238E27FC236}">
                <a16:creationId xmlns:a16="http://schemas.microsoft.com/office/drawing/2014/main" id="{856EFDCA-0F37-B65D-EA97-DDFF7EC0B0CD}"/>
              </a:ext>
            </a:extLst>
          </p:cNvPr>
          <p:cNvSpPr>
            <a:spLocks noGrp="1"/>
          </p:cNvSpPr>
          <p:nvPr>
            <p:ph type="title" hasCustomPrompt="1"/>
          </p:nvPr>
        </p:nvSpPr>
        <p:spPr>
          <a:xfrm>
            <a:off x="1485900" y="2514600"/>
            <a:ext cx="8279202" cy="1367286"/>
          </a:xfrm>
        </p:spPr>
        <p:txBody>
          <a:bodyPr rIns="91440">
            <a:normAutofit/>
          </a:bodyPr>
          <a:lstStyle>
            <a:lvl1pPr>
              <a:defRPr sz="4000">
                <a:solidFill>
                  <a:schemeClr val="bg1"/>
                </a:solidFill>
              </a:defRPr>
            </a:lvl1pPr>
          </a:lstStyle>
          <a:p>
            <a:r>
              <a:rPr lang="en-US" dirty="0"/>
              <a:t>Insert section header slide title</a:t>
            </a:r>
          </a:p>
        </p:txBody>
      </p:sp>
    </p:spTree>
    <p:extLst>
      <p:ext uri="{BB962C8B-B14F-4D97-AF65-F5344CB8AC3E}">
        <p14:creationId xmlns:p14="http://schemas.microsoft.com/office/powerpoint/2010/main" val="1935664632"/>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showMasterSp="0" preserve="1">
  <p:cSld name="1_End-re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9305D359-7029-C74B-8048-D1347E3FF64A}"/>
              </a:ext>
              <a:ext uri="{C183D7F6-B498-43B3-948B-1728B52AA6E4}">
                <adec:decorative xmlns:adec="http://schemas.microsoft.com/office/drawing/2017/decorative" val="1"/>
              </a:ext>
            </a:extLst>
          </p:cNvPr>
          <p:cNvSpPr/>
          <p:nvPr/>
        </p:nvSpPr>
        <p:spPr>
          <a:xfrm>
            <a:off x="0" y="-9939"/>
            <a:ext cx="12192000" cy="6867938"/>
          </a:xfrm>
          <a:prstGeom prst="rect">
            <a:avLst/>
          </a:prstGeom>
          <a:solidFill>
            <a:srgbClr val="F0492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descr="University of Wisconsin Sea Grant logo in white text on an orange background">
            <a:extLst>
              <a:ext uri="{FF2B5EF4-FFF2-40B4-BE49-F238E27FC236}">
                <a16:creationId xmlns:a16="http://schemas.microsoft.com/office/drawing/2014/main" id="{9442AFA6-CAED-D743-9BD0-FB7276EC21DE}"/>
              </a:ext>
            </a:extLst>
          </p:cNvPr>
          <p:cNvPicPr>
            <a:picLocks noChangeAspect="1"/>
          </p:cNvPicPr>
          <p:nvPr/>
        </p:nvPicPr>
        <p:blipFill>
          <a:blip r:embed="rId2"/>
          <a:srcRect/>
          <a:stretch/>
        </p:blipFill>
        <p:spPr>
          <a:xfrm>
            <a:off x="5161548" y="2639930"/>
            <a:ext cx="2139741" cy="1872275"/>
          </a:xfrm>
          <a:prstGeom prst="rect">
            <a:avLst/>
          </a:prstGeom>
        </p:spPr>
      </p:pic>
      <p:sp>
        <p:nvSpPr>
          <p:cNvPr id="2" name="Title 1">
            <a:extLst>
              <a:ext uri="{FF2B5EF4-FFF2-40B4-BE49-F238E27FC236}">
                <a16:creationId xmlns:a16="http://schemas.microsoft.com/office/drawing/2014/main" id="{A878A76A-7D1D-3E85-0AC5-9B02E65F248E}"/>
              </a:ext>
            </a:extLst>
          </p:cNvPr>
          <p:cNvSpPr>
            <a:spLocks noGrp="1"/>
          </p:cNvSpPr>
          <p:nvPr>
            <p:ph type="title" hasCustomPrompt="1"/>
          </p:nvPr>
        </p:nvSpPr>
        <p:spPr>
          <a:xfrm>
            <a:off x="0" y="-180060"/>
            <a:ext cx="10668000" cy="170121"/>
          </a:xfrm>
        </p:spPr>
        <p:txBody>
          <a:bodyPr>
            <a:normAutofit/>
          </a:bodyPr>
          <a:lstStyle>
            <a:lvl1pPr>
              <a:defRPr sz="1200" b="0" i="0">
                <a:latin typeface="Red Hat Display" panose="02010303040201060303" pitchFamily="2" charset="0"/>
                <a:ea typeface="Red Hat Display" panose="02010303040201060303" pitchFamily="2" charset="0"/>
                <a:cs typeface="Red Hat Display" panose="02010303040201060303" pitchFamily="2" charset="0"/>
              </a:defRPr>
            </a:lvl1pPr>
          </a:lstStyle>
          <a:p>
            <a:r>
              <a:rPr lang="en-US" dirty="0">
                <a:effectLst/>
                <a:latin typeface="Helvetica" pitchFamily="2" charset="0"/>
              </a:rPr>
              <a:t>Orange Closing Sign</a:t>
            </a:r>
          </a:p>
        </p:txBody>
      </p:sp>
    </p:spTree>
    <p:extLst>
      <p:ext uri="{BB962C8B-B14F-4D97-AF65-F5344CB8AC3E}">
        <p14:creationId xmlns:p14="http://schemas.microsoft.com/office/powerpoint/2010/main" val="1873862317"/>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showMasterSp="0" preserve="1">
  <p:cSld name="2_End-black">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9305D359-7029-C74B-8048-D1347E3FF64A}"/>
              </a:ext>
              <a:ext uri="{C183D7F6-B498-43B3-948B-1728B52AA6E4}">
                <adec:decorative xmlns:adec="http://schemas.microsoft.com/office/drawing/2017/decorative" val="1"/>
              </a:ext>
            </a:extLst>
          </p:cNvPr>
          <p:cNvSpPr/>
          <p:nvPr/>
        </p:nvSpPr>
        <p:spPr>
          <a:xfrm>
            <a:off x="0" y="-9939"/>
            <a:ext cx="12192000" cy="6858000"/>
          </a:xfrm>
          <a:prstGeom prst="rect">
            <a:avLst/>
          </a:prstGeom>
          <a:solidFill>
            <a:srgbClr val="55555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D48DEFCB-76DD-8C96-B6DC-4040B702ADC1}"/>
              </a:ext>
            </a:extLst>
          </p:cNvPr>
          <p:cNvSpPr>
            <a:spLocks noGrp="1"/>
          </p:cNvSpPr>
          <p:nvPr>
            <p:ph type="title" hasCustomPrompt="1"/>
          </p:nvPr>
        </p:nvSpPr>
        <p:spPr>
          <a:xfrm>
            <a:off x="0" y="-201325"/>
            <a:ext cx="10668000" cy="191386"/>
          </a:xfrm>
        </p:spPr>
        <p:txBody>
          <a:bodyPr>
            <a:normAutofit/>
          </a:bodyPr>
          <a:lstStyle>
            <a:lvl1pPr>
              <a:defRPr sz="1200" b="0" i="0">
                <a:latin typeface="Red Hat Display" panose="02010303040201060303" pitchFamily="2" charset="0"/>
                <a:ea typeface="Red Hat Display" panose="02010303040201060303" pitchFamily="2" charset="0"/>
                <a:cs typeface="Red Hat Display" panose="02010303040201060303" pitchFamily="2" charset="0"/>
              </a:defRPr>
            </a:lvl1pPr>
          </a:lstStyle>
          <a:p>
            <a:r>
              <a:rPr lang="en-US" dirty="0"/>
              <a:t>Black Closing Slide</a:t>
            </a:r>
          </a:p>
        </p:txBody>
      </p:sp>
      <p:pic>
        <p:nvPicPr>
          <p:cNvPr id="5" name="Picture 4" descr="University of Wisconsin Sea Grant logo in white text on a gray background">
            <a:extLst>
              <a:ext uri="{FF2B5EF4-FFF2-40B4-BE49-F238E27FC236}">
                <a16:creationId xmlns:a16="http://schemas.microsoft.com/office/drawing/2014/main" id="{2125341B-9FCD-D414-3259-5849E1198405}"/>
              </a:ext>
            </a:extLst>
          </p:cNvPr>
          <p:cNvPicPr>
            <a:picLocks noChangeAspect="1"/>
          </p:cNvPicPr>
          <p:nvPr/>
        </p:nvPicPr>
        <p:blipFill>
          <a:blip r:embed="rId2"/>
          <a:srcRect/>
          <a:stretch/>
        </p:blipFill>
        <p:spPr>
          <a:xfrm>
            <a:off x="5161548" y="2639930"/>
            <a:ext cx="2139741" cy="1872275"/>
          </a:xfrm>
          <a:prstGeom prst="rect">
            <a:avLst/>
          </a:prstGeom>
        </p:spPr>
      </p:pic>
    </p:spTree>
    <p:extLst>
      <p:ext uri="{BB962C8B-B14F-4D97-AF65-F5344CB8AC3E}">
        <p14:creationId xmlns:p14="http://schemas.microsoft.com/office/powerpoint/2010/main" val="3142831086"/>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showMasterSp="0" preserve="1">
  <p:cSld name="3_End-black">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9305D359-7029-C74B-8048-D1347E3FF64A}"/>
              </a:ext>
              <a:ext uri="{C183D7F6-B498-43B3-948B-1728B52AA6E4}">
                <adec:decorative xmlns:adec="http://schemas.microsoft.com/office/drawing/2017/decorative" val="1"/>
              </a:ext>
            </a:extLst>
          </p:cNvPr>
          <p:cNvSpPr/>
          <p:nvPr/>
        </p:nvSpPr>
        <p:spPr>
          <a:xfrm>
            <a:off x="0" y="-9939"/>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D48DEFCB-76DD-8C96-B6DC-4040B702ADC1}"/>
              </a:ext>
            </a:extLst>
          </p:cNvPr>
          <p:cNvSpPr>
            <a:spLocks noGrp="1"/>
          </p:cNvSpPr>
          <p:nvPr>
            <p:ph type="title" hasCustomPrompt="1"/>
          </p:nvPr>
        </p:nvSpPr>
        <p:spPr>
          <a:xfrm>
            <a:off x="0" y="-201325"/>
            <a:ext cx="10668000" cy="191386"/>
          </a:xfrm>
        </p:spPr>
        <p:txBody>
          <a:bodyPr>
            <a:normAutofit/>
          </a:bodyPr>
          <a:lstStyle>
            <a:lvl1pPr>
              <a:defRPr sz="1200" b="0" i="0">
                <a:latin typeface="Red Hat Display" panose="02010303040201060303" pitchFamily="2" charset="0"/>
                <a:ea typeface="Red Hat Display" panose="02010303040201060303" pitchFamily="2" charset="0"/>
                <a:cs typeface="Red Hat Display" panose="02010303040201060303" pitchFamily="2" charset="0"/>
              </a:defRPr>
            </a:lvl1pPr>
          </a:lstStyle>
          <a:p>
            <a:r>
              <a:rPr lang="en-US" b="1" dirty="0">
                <a:solidFill>
                  <a:srgbClr val="181818"/>
                </a:solidFill>
                <a:effectLst/>
                <a:latin typeface="Arial" panose="020B0604020202020204" pitchFamily="34" charset="0"/>
              </a:rPr>
              <a:t>White Closing Slide</a:t>
            </a:r>
            <a:endParaRPr lang="en-US" dirty="0">
              <a:solidFill>
                <a:srgbClr val="181818"/>
              </a:solidFill>
              <a:effectLst/>
              <a:latin typeface="Arial" panose="020B0604020202020204" pitchFamily="34" charset="0"/>
            </a:endParaRPr>
          </a:p>
        </p:txBody>
      </p:sp>
      <p:pic>
        <p:nvPicPr>
          <p:cNvPr id="5" name="Picture 4" descr="University of Wisconsin Sea Grant logo in white text on an orange background">
            <a:extLst>
              <a:ext uri="{FF2B5EF4-FFF2-40B4-BE49-F238E27FC236}">
                <a16:creationId xmlns:a16="http://schemas.microsoft.com/office/drawing/2014/main" id="{2125341B-9FCD-D414-3259-5849E1198405}"/>
              </a:ext>
            </a:extLst>
          </p:cNvPr>
          <p:cNvPicPr>
            <a:picLocks noChangeAspect="1"/>
          </p:cNvPicPr>
          <p:nvPr/>
        </p:nvPicPr>
        <p:blipFill>
          <a:blip r:embed="rId2"/>
          <a:srcRect/>
          <a:stretch/>
        </p:blipFill>
        <p:spPr>
          <a:xfrm>
            <a:off x="5295281" y="2639930"/>
            <a:ext cx="1872275" cy="1872275"/>
          </a:xfrm>
          <a:prstGeom prst="rect">
            <a:avLst/>
          </a:prstGeom>
        </p:spPr>
      </p:pic>
    </p:spTree>
    <p:extLst>
      <p:ext uri="{BB962C8B-B14F-4D97-AF65-F5344CB8AC3E}">
        <p14:creationId xmlns:p14="http://schemas.microsoft.com/office/powerpoint/2010/main" val="2711889223"/>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4_Title Slide_light">
    <p:bg>
      <p:bgPr>
        <a:blipFill dpi="0" rotWithShape="1">
          <a:blip r:embed="rId2">
            <a:alphaModFix amt="30000"/>
            <a:lum/>
          </a:blip>
          <a:srcRect/>
          <a:stretch>
            <a:fillRect/>
          </a:stretch>
        </a:blip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A91AB265-C0D2-A543-B156-B0221787BF01}"/>
              </a:ext>
              <a:ext uri="{C183D7F6-B498-43B3-948B-1728B52AA6E4}">
                <adec:decorative xmlns:adec="http://schemas.microsoft.com/office/drawing/2017/decorative" val="1"/>
              </a:ext>
            </a:extLst>
          </p:cNvPr>
          <p:cNvSpPr/>
          <p:nvPr userDrawn="1"/>
        </p:nvSpPr>
        <p:spPr>
          <a:xfrm>
            <a:off x="0" y="5733906"/>
            <a:ext cx="12192000" cy="1124093"/>
          </a:xfrm>
          <a:prstGeom prst="rect">
            <a:avLst/>
          </a:prstGeom>
          <a:solidFill>
            <a:srgbClr val="55555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Text Placeholder 10">
            <a:extLst>
              <a:ext uri="{FF2B5EF4-FFF2-40B4-BE49-F238E27FC236}">
                <a16:creationId xmlns:a16="http://schemas.microsoft.com/office/drawing/2014/main" id="{BB10240F-B4BA-0448-B9CB-BAB80DBF6BF3}"/>
              </a:ext>
            </a:extLst>
          </p:cNvPr>
          <p:cNvSpPr>
            <a:spLocks noGrp="1"/>
          </p:cNvSpPr>
          <p:nvPr>
            <p:ph type="body" sz="quarter" idx="12" hasCustomPrompt="1"/>
          </p:nvPr>
        </p:nvSpPr>
        <p:spPr>
          <a:xfrm>
            <a:off x="851889" y="3320267"/>
            <a:ext cx="8334246" cy="701877"/>
          </a:xfrm>
        </p:spPr>
        <p:txBody>
          <a:bodyPr anchor="t">
            <a:noAutofit/>
          </a:bodyPr>
          <a:lstStyle>
            <a:lvl1pPr marL="0" indent="0">
              <a:buNone/>
              <a:defRPr sz="2300">
                <a:solidFill>
                  <a:schemeClr val="tx1">
                    <a:lumMod val="75000"/>
                    <a:lumOff val="25000"/>
                  </a:schemeClr>
                </a:solidFill>
              </a:defRPr>
            </a:lvl1pPr>
          </a:lstStyle>
          <a:p>
            <a:pPr lvl="0"/>
            <a:r>
              <a:rPr lang="en-US" dirty="0"/>
              <a:t>Insert subtitle, date or other important information, not to exceed two lines </a:t>
            </a:r>
          </a:p>
        </p:txBody>
      </p:sp>
      <p:sp>
        <p:nvSpPr>
          <p:cNvPr id="13" name="Text Placeholder 10">
            <a:extLst>
              <a:ext uri="{FF2B5EF4-FFF2-40B4-BE49-F238E27FC236}">
                <a16:creationId xmlns:a16="http://schemas.microsoft.com/office/drawing/2014/main" id="{254FFE49-5199-9649-BB93-1060548611E9}"/>
              </a:ext>
            </a:extLst>
          </p:cNvPr>
          <p:cNvSpPr>
            <a:spLocks noGrp="1"/>
          </p:cNvSpPr>
          <p:nvPr>
            <p:ph type="body" sz="quarter" idx="13" hasCustomPrompt="1"/>
          </p:nvPr>
        </p:nvSpPr>
        <p:spPr>
          <a:xfrm>
            <a:off x="851889" y="5953913"/>
            <a:ext cx="10311412" cy="523088"/>
          </a:xfrm>
        </p:spPr>
        <p:txBody>
          <a:bodyPr anchor="t" anchorCtr="0">
            <a:normAutofit/>
          </a:bodyPr>
          <a:lstStyle>
            <a:lvl1pPr marL="0" indent="0">
              <a:buNone/>
              <a:defRPr sz="1800" b="1">
                <a:solidFill>
                  <a:schemeClr val="bg1"/>
                </a:solidFill>
              </a:defRPr>
            </a:lvl1pPr>
          </a:lstStyle>
          <a:p>
            <a:pPr lvl="0"/>
            <a:r>
              <a:rPr lang="en-US" dirty="0"/>
              <a:t>Insert name, position</a:t>
            </a:r>
          </a:p>
        </p:txBody>
      </p:sp>
      <p:sp>
        <p:nvSpPr>
          <p:cNvPr id="2" name="Title 1">
            <a:extLst>
              <a:ext uri="{FF2B5EF4-FFF2-40B4-BE49-F238E27FC236}">
                <a16:creationId xmlns:a16="http://schemas.microsoft.com/office/drawing/2014/main" id="{47238E82-F276-E142-E87C-5EDAC740601E}"/>
              </a:ext>
            </a:extLst>
          </p:cNvPr>
          <p:cNvSpPr>
            <a:spLocks noGrp="1"/>
          </p:cNvSpPr>
          <p:nvPr>
            <p:ph type="title" hasCustomPrompt="1"/>
          </p:nvPr>
        </p:nvSpPr>
        <p:spPr>
          <a:xfrm>
            <a:off x="851888" y="905690"/>
            <a:ext cx="8334246" cy="2106570"/>
          </a:xfrm>
        </p:spPr>
        <p:txBody>
          <a:bodyPr rIns="91440">
            <a:normAutofit/>
          </a:bodyPr>
          <a:lstStyle>
            <a:lvl1pPr>
              <a:defRPr sz="4200" b="1" i="0">
                <a:solidFill>
                  <a:schemeClr val="tx1">
                    <a:lumMod val="90000"/>
                    <a:lumOff val="10000"/>
                  </a:schemeClr>
                </a:solidFill>
                <a:latin typeface="+mj-lt"/>
                <a:ea typeface="Red Hat Display" panose="02010303040201060303" pitchFamily="2" charset="0"/>
                <a:cs typeface="Red Hat Display" panose="02010303040201060303" pitchFamily="2" charset="0"/>
              </a:defRPr>
            </a:lvl1pPr>
          </a:lstStyle>
          <a:p>
            <a:r>
              <a:rPr lang="en-US" dirty="0"/>
              <a:t>Insert slide title in title or sentence case</a:t>
            </a:r>
          </a:p>
        </p:txBody>
      </p:sp>
    </p:spTree>
    <p:extLst>
      <p:ext uri="{BB962C8B-B14F-4D97-AF65-F5344CB8AC3E}">
        <p14:creationId xmlns:p14="http://schemas.microsoft.com/office/powerpoint/2010/main" val="4126455416"/>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userDrawn="1">
  <p:cSld name="2_Title Slide_dark">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68B1C6F3-8D05-7245-98E0-6A89EF37B52B}"/>
              </a:ext>
              <a:ext uri="{C183D7F6-B498-43B3-948B-1728B52AA6E4}">
                <adec:decorative xmlns:adec="http://schemas.microsoft.com/office/drawing/2017/decorative" val="1"/>
              </a:ext>
            </a:extLst>
          </p:cNvPr>
          <p:cNvSpPr/>
          <p:nvPr userDrawn="1"/>
        </p:nvSpPr>
        <p:spPr>
          <a:xfrm>
            <a:off x="0" y="0"/>
            <a:ext cx="12192000" cy="5733906"/>
          </a:xfrm>
          <a:prstGeom prst="rect">
            <a:avLst/>
          </a:prstGeom>
          <a:solidFill>
            <a:srgbClr val="55555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itle 1">
            <a:extLst>
              <a:ext uri="{FF2B5EF4-FFF2-40B4-BE49-F238E27FC236}">
                <a16:creationId xmlns:a16="http://schemas.microsoft.com/office/drawing/2014/main" id="{E7B0E5A4-57E2-7602-491D-37B816FD39FE}"/>
              </a:ext>
            </a:extLst>
          </p:cNvPr>
          <p:cNvSpPr>
            <a:spLocks noGrp="1"/>
          </p:cNvSpPr>
          <p:nvPr>
            <p:ph type="title" hasCustomPrompt="1"/>
          </p:nvPr>
        </p:nvSpPr>
        <p:spPr>
          <a:xfrm>
            <a:off x="851888" y="905690"/>
            <a:ext cx="8334246" cy="2106570"/>
          </a:xfrm>
        </p:spPr>
        <p:txBody>
          <a:bodyPr rIns="91440">
            <a:normAutofit/>
          </a:bodyPr>
          <a:lstStyle>
            <a:lvl1pPr>
              <a:defRPr sz="4200" b="1" i="0">
                <a:solidFill>
                  <a:schemeClr val="bg1"/>
                </a:solidFill>
                <a:latin typeface="+mj-lt"/>
                <a:ea typeface="Red Hat Display" panose="02010303040201060303" pitchFamily="2" charset="0"/>
                <a:cs typeface="Red Hat Display" panose="02010303040201060303" pitchFamily="2" charset="0"/>
              </a:defRPr>
            </a:lvl1pPr>
          </a:lstStyle>
          <a:p>
            <a:r>
              <a:rPr lang="en-US" dirty="0"/>
              <a:t>Insert slide title in title or sentence case</a:t>
            </a:r>
          </a:p>
        </p:txBody>
      </p:sp>
      <p:sp>
        <p:nvSpPr>
          <p:cNvPr id="12" name="Text Placeholder 10">
            <a:extLst>
              <a:ext uri="{FF2B5EF4-FFF2-40B4-BE49-F238E27FC236}">
                <a16:creationId xmlns:a16="http://schemas.microsoft.com/office/drawing/2014/main" id="{BB10240F-B4BA-0448-B9CB-BAB80DBF6BF3}"/>
              </a:ext>
            </a:extLst>
          </p:cNvPr>
          <p:cNvSpPr>
            <a:spLocks noGrp="1"/>
          </p:cNvSpPr>
          <p:nvPr>
            <p:ph type="body" sz="quarter" idx="12" hasCustomPrompt="1"/>
          </p:nvPr>
        </p:nvSpPr>
        <p:spPr>
          <a:xfrm>
            <a:off x="851889" y="3316288"/>
            <a:ext cx="8334246" cy="701877"/>
          </a:xfrm>
        </p:spPr>
        <p:txBody>
          <a:bodyPr anchor="t">
            <a:noAutofit/>
          </a:bodyPr>
          <a:lstStyle>
            <a:lvl1pPr marL="0" indent="0">
              <a:buNone/>
              <a:defRPr sz="2300">
                <a:solidFill>
                  <a:schemeClr val="tx1">
                    <a:lumMod val="25000"/>
                    <a:lumOff val="75000"/>
                  </a:schemeClr>
                </a:solidFill>
              </a:defRPr>
            </a:lvl1pPr>
          </a:lstStyle>
          <a:p>
            <a:pPr lvl="0"/>
            <a:r>
              <a:rPr lang="en-US" dirty="0"/>
              <a:t>Insert subtitle, date or other important information, not to exceed two lines </a:t>
            </a:r>
          </a:p>
        </p:txBody>
      </p:sp>
      <p:sp>
        <p:nvSpPr>
          <p:cNvPr id="13" name="Text Placeholder 10">
            <a:extLst>
              <a:ext uri="{FF2B5EF4-FFF2-40B4-BE49-F238E27FC236}">
                <a16:creationId xmlns:a16="http://schemas.microsoft.com/office/drawing/2014/main" id="{254FFE49-5199-9649-BB93-1060548611E9}"/>
              </a:ext>
            </a:extLst>
          </p:cNvPr>
          <p:cNvSpPr>
            <a:spLocks noGrp="1"/>
          </p:cNvSpPr>
          <p:nvPr>
            <p:ph type="body" sz="quarter" idx="13" hasCustomPrompt="1"/>
          </p:nvPr>
        </p:nvSpPr>
        <p:spPr>
          <a:xfrm>
            <a:off x="851889" y="5953913"/>
            <a:ext cx="10311412" cy="523088"/>
          </a:xfrm>
        </p:spPr>
        <p:txBody>
          <a:bodyPr anchor="t" anchorCtr="0">
            <a:normAutofit/>
          </a:bodyPr>
          <a:lstStyle>
            <a:lvl1pPr marL="0" indent="0">
              <a:buNone/>
              <a:defRPr sz="1800" b="1">
                <a:solidFill>
                  <a:schemeClr val="tx1">
                    <a:lumMod val="90000"/>
                    <a:lumOff val="10000"/>
                  </a:schemeClr>
                </a:solidFill>
              </a:defRPr>
            </a:lvl1pPr>
          </a:lstStyle>
          <a:p>
            <a:pPr lvl="0"/>
            <a:r>
              <a:rPr lang="en-US" dirty="0"/>
              <a:t>Insert name, position</a:t>
            </a:r>
          </a:p>
        </p:txBody>
      </p:sp>
      <p:pic>
        <p:nvPicPr>
          <p:cNvPr id="4" name="Picture 3" descr="University of Wisconsin Sea Grant logo in white text on an orange background">
            <a:extLst>
              <a:ext uri="{FF2B5EF4-FFF2-40B4-BE49-F238E27FC236}">
                <a16:creationId xmlns:a16="http://schemas.microsoft.com/office/drawing/2014/main" id="{C2B0DF0E-5B1F-B83E-A1C9-E064B44E0AAE}"/>
              </a:ext>
            </a:extLst>
          </p:cNvPr>
          <p:cNvPicPr>
            <a:picLocks noChangeAspect="1"/>
          </p:cNvPicPr>
          <p:nvPr userDrawn="1"/>
        </p:nvPicPr>
        <p:blipFill>
          <a:blip r:embed="rId2"/>
          <a:srcRect/>
          <a:stretch/>
        </p:blipFill>
        <p:spPr>
          <a:xfrm>
            <a:off x="10788541" y="0"/>
            <a:ext cx="1155700" cy="1155700"/>
          </a:xfrm>
          <a:prstGeom prst="rect">
            <a:avLst/>
          </a:prstGeom>
        </p:spPr>
      </p:pic>
    </p:spTree>
    <p:extLst>
      <p:ext uri="{BB962C8B-B14F-4D97-AF65-F5344CB8AC3E}">
        <p14:creationId xmlns:p14="http://schemas.microsoft.com/office/powerpoint/2010/main" val="3437924904"/>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userDrawn="1">
  <p:cSld name="5_Title and Content_1 colum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8F2F59-3D81-9C0B-CDB4-B5F8B5CE84E5}"/>
              </a:ext>
            </a:extLst>
          </p:cNvPr>
          <p:cNvSpPr>
            <a:spLocks noGrp="1"/>
          </p:cNvSpPr>
          <p:nvPr>
            <p:ph type="title" hasCustomPrompt="1"/>
          </p:nvPr>
        </p:nvSpPr>
        <p:spPr/>
        <p:txBody>
          <a:bodyPr rIns="91440">
            <a:normAutofit/>
          </a:bodyPr>
          <a:lstStyle>
            <a:lvl1pPr>
              <a:defRPr sz="3400" b="1" i="0">
                <a:solidFill>
                  <a:schemeClr val="tx1">
                    <a:lumMod val="90000"/>
                    <a:lumOff val="10000"/>
                  </a:schemeClr>
                </a:solidFill>
                <a:latin typeface="+mj-lt"/>
                <a:ea typeface="Red Hat Text" panose="02010303040201060303" pitchFamily="2" charset="0"/>
                <a:cs typeface="Red Hat Text" panose="02010303040201060303" pitchFamily="2" charset="0"/>
              </a:defRPr>
            </a:lvl1pPr>
          </a:lstStyle>
          <a:p>
            <a:r>
              <a:rPr lang="en-US" dirty="0"/>
              <a:t>Insert slide title in title or sentence case</a:t>
            </a:r>
          </a:p>
        </p:txBody>
      </p:sp>
      <p:sp>
        <p:nvSpPr>
          <p:cNvPr id="5" name="Footer Placeholder 4"/>
          <p:cNvSpPr>
            <a:spLocks noGrp="1"/>
          </p:cNvSpPr>
          <p:nvPr>
            <p:ph type="ftr" sz="quarter" idx="11"/>
          </p:nvPr>
        </p:nvSpPr>
        <p:spPr/>
        <p:txBody>
          <a:bodyPr/>
          <a:lstStyle/>
          <a:p>
            <a:r>
              <a:rPr lang="en-US"/>
              <a:t>Coastal Terms Answer Key</a:t>
            </a:r>
            <a:endParaRPr lang="en-US" dirty="0"/>
          </a:p>
        </p:txBody>
      </p:sp>
      <p:sp>
        <p:nvSpPr>
          <p:cNvPr id="9" name="Content Placeholder 10">
            <a:extLst>
              <a:ext uri="{FF2B5EF4-FFF2-40B4-BE49-F238E27FC236}">
                <a16:creationId xmlns:a16="http://schemas.microsoft.com/office/drawing/2014/main" id="{7EB79CAC-A89D-DA61-2EA5-56E2A8994CF2}"/>
              </a:ext>
            </a:extLst>
          </p:cNvPr>
          <p:cNvSpPr>
            <a:spLocks noGrp="1"/>
          </p:cNvSpPr>
          <p:nvPr>
            <p:ph sz="quarter" idx="15" hasCustomPrompt="1"/>
          </p:nvPr>
        </p:nvSpPr>
        <p:spPr>
          <a:xfrm>
            <a:off x="1485900" y="1840447"/>
            <a:ext cx="9677400" cy="4446053"/>
          </a:xfrm>
        </p:spPr>
        <p:txBody>
          <a:bodyPr>
            <a:normAutofit/>
          </a:bodyPr>
          <a:lstStyle>
            <a:lvl1pPr marL="228600" indent="-228600">
              <a:buFont typeface="Arial" panose="020B0604020202020204" pitchFamily="34" charset="0"/>
              <a:buChar char="•"/>
              <a:tabLst/>
              <a:defRPr sz="2600">
                <a:solidFill>
                  <a:schemeClr val="tx1"/>
                </a:solidFill>
              </a:defRPr>
            </a:lvl1pPr>
            <a:lvl2pPr>
              <a:defRPr sz="2100"/>
            </a:lvl2pPr>
            <a:lvl3pPr>
              <a:defRPr sz="2100"/>
            </a:lvl3pPr>
            <a:lvl4pPr>
              <a:defRPr sz="2100"/>
            </a:lvl4pPr>
            <a:lvl5pPr>
              <a:defRPr sz="2100"/>
            </a:lvl5pPr>
          </a:lstStyle>
          <a:p>
            <a:pPr lvl="0"/>
            <a:r>
              <a:rPr lang="en-US" dirty="0"/>
              <a:t>Bulleted list</a:t>
            </a:r>
          </a:p>
          <a:p>
            <a:pPr lvl="0"/>
            <a:r>
              <a:rPr lang="en-US" dirty="0"/>
              <a:t>Bulleted list</a:t>
            </a:r>
          </a:p>
          <a:p>
            <a:pPr lvl="0"/>
            <a:r>
              <a:rPr lang="en-US" dirty="0"/>
              <a:t>Bulleted list</a:t>
            </a:r>
          </a:p>
        </p:txBody>
      </p:sp>
      <p:sp>
        <p:nvSpPr>
          <p:cNvPr id="13" name="Text Placeholder 12">
            <a:extLst>
              <a:ext uri="{FF2B5EF4-FFF2-40B4-BE49-F238E27FC236}">
                <a16:creationId xmlns:a16="http://schemas.microsoft.com/office/drawing/2014/main" id="{73A315EF-C99D-DF4A-94FC-CDB4F9DECBFE}"/>
              </a:ext>
            </a:extLst>
          </p:cNvPr>
          <p:cNvSpPr>
            <a:spLocks noGrp="1"/>
          </p:cNvSpPr>
          <p:nvPr>
            <p:ph type="body" sz="quarter" idx="14" hasCustomPrompt="1"/>
          </p:nvPr>
        </p:nvSpPr>
        <p:spPr>
          <a:xfrm>
            <a:off x="0" y="6498293"/>
            <a:ext cx="6697346" cy="352084"/>
          </a:xfrm>
          <a:solidFill>
            <a:srgbClr val="555556"/>
          </a:solidFill>
          <a:ln>
            <a:noFill/>
          </a:ln>
        </p:spPr>
        <p:txBody>
          <a:bodyPr wrap="none" lIns="274320" tIns="64008" rIns="182880" bIns="91440" anchor="ctr" anchorCtr="0">
            <a:spAutoFit/>
          </a:bodyPr>
          <a:lstStyle>
            <a:lvl1pPr marL="0" indent="0">
              <a:buNone/>
              <a:defRPr sz="1400">
                <a:solidFill>
                  <a:schemeClr val="bg1"/>
                </a:solidFill>
              </a:defRPr>
            </a:lvl1pPr>
            <a:lvl2pPr>
              <a:defRPr sz="1400"/>
            </a:lvl2pPr>
            <a:lvl3pPr>
              <a:defRPr sz="1400"/>
            </a:lvl3pPr>
            <a:lvl4pPr>
              <a:defRPr sz="1400"/>
            </a:lvl4pPr>
            <a:lvl5pPr>
              <a:defRPr sz="1400"/>
            </a:lvl5pPr>
          </a:lstStyle>
          <a:p>
            <a:pPr lvl="0"/>
            <a:r>
              <a:rPr lang="en-US" dirty="0"/>
              <a:t>Insert presentation topic or department/unit name (text box will expand to fit)</a:t>
            </a:r>
          </a:p>
        </p:txBody>
      </p:sp>
    </p:spTree>
    <p:extLst>
      <p:ext uri="{BB962C8B-B14F-4D97-AF65-F5344CB8AC3E}">
        <p14:creationId xmlns:p14="http://schemas.microsoft.com/office/powerpoint/2010/main" val="3626283912"/>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userDrawn="1">
  <p:cSld name="6_Title and Content_1 column">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346D9A27-B964-B89D-4657-569EC459926B}"/>
              </a:ext>
              <a:ext uri="{C183D7F6-B498-43B3-948B-1728B52AA6E4}">
                <adec:decorative xmlns:adec="http://schemas.microsoft.com/office/drawing/2017/decorative" val="1"/>
              </a:ext>
            </a:extLst>
          </p:cNvPr>
          <p:cNvSpPr/>
          <p:nvPr userDrawn="1"/>
        </p:nvSpPr>
        <p:spPr>
          <a:xfrm>
            <a:off x="0" y="0"/>
            <a:ext cx="12192000" cy="684976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478F2F59-3D81-9C0B-CDB4-B5F8B5CE84E5}"/>
              </a:ext>
            </a:extLst>
          </p:cNvPr>
          <p:cNvSpPr>
            <a:spLocks noGrp="1"/>
          </p:cNvSpPr>
          <p:nvPr>
            <p:ph type="title" hasCustomPrompt="1"/>
          </p:nvPr>
        </p:nvSpPr>
        <p:spPr/>
        <p:txBody>
          <a:bodyPr rIns="91440">
            <a:normAutofit/>
          </a:bodyPr>
          <a:lstStyle>
            <a:lvl1pPr>
              <a:defRPr sz="3400" b="1" i="0">
                <a:solidFill>
                  <a:schemeClr val="tx1">
                    <a:lumMod val="90000"/>
                    <a:lumOff val="10000"/>
                  </a:schemeClr>
                </a:solidFill>
                <a:latin typeface="+mj-lt"/>
                <a:ea typeface="Red Hat Text" panose="02010303040201060303" pitchFamily="2" charset="0"/>
                <a:cs typeface="Red Hat Text" panose="02010303040201060303" pitchFamily="2" charset="0"/>
              </a:defRPr>
            </a:lvl1pPr>
          </a:lstStyle>
          <a:p>
            <a:r>
              <a:rPr lang="en-US" dirty="0"/>
              <a:t>Insert slide title in title or sentence case</a:t>
            </a:r>
          </a:p>
        </p:txBody>
      </p:sp>
      <p:sp>
        <p:nvSpPr>
          <p:cNvPr id="5" name="Footer Placeholder 4"/>
          <p:cNvSpPr>
            <a:spLocks noGrp="1"/>
          </p:cNvSpPr>
          <p:nvPr>
            <p:ph type="ftr" sz="quarter" idx="11"/>
          </p:nvPr>
        </p:nvSpPr>
        <p:spPr/>
        <p:txBody>
          <a:bodyPr/>
          <a:lstStyle/>
          <a:p>
            <a:r>
              <a:rPr lang="en-US"/>
              <a:t>Coastal Terms Answer Key</a:t>
            </a:r>
            <a:endParaRPr lang="en-US" dirty="0"/>
          </a:p>
        </p:txBody>
      </p:sp>
      <p:sp>
        <p:nvSpPr>
          <p:cNvPr id="9" name="Content Placeholder 10">
            <a:extLst>
              <a:ext uri="{FF2B5EF4-FFF2-40B4-BE49-F238E27FC236}">
                <a16:creationId xmlns:a16="http://schemas.microsoft.com/office/drawing/2014/main" id="{7EB79CAC-A89D-DA61-2EA5-56E2A8994CF2}"/>
              </a:ext>
            </a:extLst>
          </p:cNvPr>
          <p:cNvSpPr>
            <a:spLocks noGrp="1"/>
          </p:cNvSpPr>
          <p:nvPr>
            <p:ph sz="quarter" idx="15" hasCustomPrompt="1"/>
          </p:nvPr>
        </p:nvSpPr>
        <p:spPr>
          <a:xfrm>
            <a:off x="1485900" y="1840447"/>
            <a:ext cx="9677400" cy="4446053"/>
          </a:xfrm>
        </p:spPr>
        <p:txBody>
          <a:bodyPr>
            <a:normAutofit/>
          </a:bodyPr>
          <a:lstStyle>
            <a:lvl1pPr marL="228600" indent="-228600">
              <a:buFont typeface="Arial" panose="020B0604020202020204" pitchFamily="34" charset="0"/>
              <a:buChar char="•"/>
              <a:tabLst/>
              <a:defRPr sz="2600">
                <a:solidFill>
                  <a:schemeClr val="tx1"/>
                </a:solidFill>
              </a:defRPr>
            </a:lvl1pPr>
            <a:lvl2pPr>
              <a:defRPr sz="2100"/>
            </a:lvl2pPr>
            <a:lvl3pPr>
              <a:defRPr sz="2100"/>
            </a:lvl3pPr>
            <a:lvl4pPr>
              <a:defRPr sz="2100"/>
            </a:lvl4pPr>
            <a:lvl5pPr>
              <a:defRPr sz="2100"/>
            </a:lvl5pPr>
          </a:lstStyle>
          <a:p>
            <a:pPr lvl="0"/>
            <a:r>
              <a:rPr lang="en-US" dirty="0"/>
              <a:t>Bulleted list</a:t>
            </a:r>
          </a:p>
          <a:p>
            <a:pPr lvl="0"/>
            <a:r>
              <a:rPr lang="en-US" dirty="0"/>
              <a:t>Bulleted list</a:t>
            </a:r>
          </a:p>
          <a:p>
            <a:pPr lvl="0"/>
            <a:r>
              <a:rPr lang="en-US" dirty="0"/>
              <a:t>Bulleted list</a:t>
            </a:r>
          </a:p>
        </p:txBody>
      </p:sp>
      <p:sp>
        <p:nvSpPr>
          <p:cNvPr id="13" name="Text Placeholder 12">
            <a:extLst>
              <a:ext uri="{FF2B5EF4-FFF2-40B4-BE49-F238E27FC236}">
                <a16:creationId xmlns:a16="http://schemas.microsoft.com/office/drawing/2014/main" id="{73A315EF-C99D-DF4A-94FC-CDB4F9DECBFE}"/>
              </a:ext>
            </a:extLst>
          </p:cNvPr>
          <p:cNvSpPr>
            <a:spLocks noGrp="1"/>
          </p:cNvSpPr>
          <p:nvPr>
            <p:ph type="body" sz="quarter" idx="14" hasCustomPrompt="1"/>
          </p:nvPr>
        </p:nvSpPr>
        <p:spPr>
          <a:xfrm>
            <a:off x="0" y="6498293"/>
            <a:ext cx="6697346" cy="352084"/>
          </a:xfrm>
          <a:solidFill>
            <a:srgbClr val="555556"/>
          </a:solidFill>
          <a:ln>
            <a:noFill/>
          </a:ln>
        </p:spPr>
        <p:txBody>
          <a:bodyPr wrap="none" lIns="274320" tIns="64008" rIns="182880" bIns="91440" anchor="ctr" anchorCtr="0">
            <a:spAutoFit/>
          </a:bodyPr>
          <a:lstStyle>
            <a:lvl1pPr marL="0" indent="0">
              <a:buNone/>
              <a:defRPr sz="1400">
                <a:solidFill>
                  <a:schemeClr val="bg1"/>
                </a:solidFill>
              </a:defRPr>
            </a:lvl1pPr>
            <a:lvl2pPr>
              <a:defRPr sz="1400"/>
            </a:lvl2pPr>
            <a:lvl3pPr>
              <a:defRPr sz="1400"/>
            </a:lvl3pPr>
            <a:lvl4pPr>
              <a:defRPr sz="1400"/>
            </a:lvl4pPr>
            <a:lvl5pPr>
              <a:defRPr sz="1400"/>
            </a:lvl5pPr>
          </a:lstStyle>
          <a:p>
            <a:pPr lvl="0"/>
            <a:r>
              <a:rPr lang="en-US" dirty="0"/>
              <a:t>Insert presentation topic or department/unit name (text box will expand to fit)</a:t>
            </a:r>
          </a:p>
        </p:txBody>
      </p:sp>
    </p:spTree>
    <p:extLst>
      <p:ext uri="{BB962C8B-B14F-4D97-AF65-F5344CB8AC3E}">
        <p14:creationId xmlns:p14="http://schemas.microsoft.com/office/powerpoint/2010/main" val="1393952913"/>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userDrawn="1">
  <p:cSld name="5_Title and Content_2 column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8BE51D-BA97-2BBF-F3DF-C2B38B351A53}"/>
              </a:ext>
            </a:extLst>
          </p:cNvPr>
          <p:cNvSpPr>
            <a:spLocks noGrp="1"/>
          </p:cNvSpPr>
          <p:nvPr>
            <p:ph type="title" hasCustomPrompt="1"/>
          </p:nvPr>
        </p:nvSpPr>
        <p:spPr/>
        <p:txBody>
          <a:bodyPr rIns="91440">
            <a:normAutofit/>
          </a:bodyPr>
          <a:lstStyle>
            <a:lvl1pPr>
              <a:defRPr sz="3400" b="1" i="0">
                <a:solidFill>
                  <a:schemeClr val="tx1">
                    <a:lumMod val="90000"/>
                    <a:lumOff val="10000"/>
                  </a:schemeClr>
                </a:solidFill>
                <a:latin typeface="+mj-lt"/>
                <a:ea typeface="Red Hat Text" panose="02010303040201060303" pitchFamily="2" charset="0"/>
                <a:cs typeface="Red Hat Text" panose="02010303040201060303" pitchFamily="2" charset="0"/>
              </a:defRPr>
            </a:lvl1pPr>
          </a:lstStyle>
          <a:p>
            <a:r>
              <a:rPr lang="en-US" dirty="0"/>
              <a:t>Insert slide title in title or sentence case</a:t>
            </a:r>
          </a:p>
        </p:txBody>
      </p:sp>
      <p:sp>
        <p:nvSpPr>
          <p:cNvPr id="5" name="Footer Placeholder 4"/>
          <p:cNvSpPr>
            <a:spLocks noGrp="1"/>
          </p:cNvSpPr>
          <p:nvPr>
            <p:ph type="ftr" sz="quarter" idx="11"/>
          </p:nvPr>
        </p:nvSpPr>
        <p:spPr/>
        <p:txBody>
          <a:bodyPr/>
          <a:lstStyle/>
          <a:p>
            <a:r>
              <a:rPr lang="en-US"/>
              <a:t>Coastal Terms Answer Key</a:t>
            </a:r>
            <a:endParaRPr lang="en-US" dirty="0"/>
          </a:p>
        </p:txBody>
      </p:sp>
      <p:sp>
        <p:nvSpPr>
          <p:cNvPr id="11" name="Content Placeholder 10">
            <a:extLst>
              <a:ext uri="{FF2B5EF4-FFF2-40B4-BE49-F238E27FC236}">
                <a16:creationId xmlns:a16="http://schemas.microsoft.com/office/drawing/2014/main" id="{733615FB-E867-334E-BB0E-3B18A2659575}"/>
              </a:ext>
            </a:extLst>
          </p:cNvPr>
          <p:cNvSpPr>
            <a:spLocks noGrp="1"/>
          </p:cNvSpPr>
          <p:nvPr>
            <p:ph sz="quarter" idx="13" hasCustomPrompt="1"/>
          </p:nvPr>
        </p:nvSpPr>
        <p:spPr>
          <a:xfrm>
            <a:off x="1485900" y="1840447"/>
            <a:ext cx="4482548" cy="4446053"/>
          </a:xfrm>
        </p:spPr>
        <p:txBody>
          <a:bodyPr>
            <a:normAutofit/>
          </a:bodyPr>
          <a:lstStyle>
            <a:lvl1pPr marL="228600" indent="-228600">
              <a:buFont typeface="Arial" panose="020B0604020202020204" pitchFamily="34" charset="0"/>
              <a:buChar char="•"/>
              <a:tabLst/>
              <a:defRPr sz="2600">
                <a:solidFill>
                  <a:schemeClr val="tx1"/>
                </a:solidFill>
              </a:defRPr>
            </a:lvl1pPr>
            <a:lvl2pPr>
              <a:defRPr sz="2100"/>
            </a:lvl2pPr>
            <a:lvl3pPr>
              <a:defRPr sz="2100"/>
            </a:lvl3pPr>
            <a:lvl4pPr>
              <a:defRPr sz="2100"/>
            </a:lvl4pPr>
            <a:lvl5pPr>
              <a:defRPr sz="2100"/>
            </a:lvl5pPr>
          </a:lstStyle>
          <a:p>
            <a:pPr lvl="0"/>
            <a:r>
              <a:rPr lang="en-US" dirty="0"/>
              <a:t>Bulleted list</a:t>
            </a:r>
          </a:p>
          <a:p>
            <a:pPr lvl="0"/>
            <a:r>
              <a:rPr lang="en-US" dirty="0"/>
              <a:t>Bulleted list</a:t>
            </a:r>
          </a:p>
          <a:p>
            <a:pPr lvl="0"/>
            <a:r>
              <a:rPr lang="en-US" dirty="0"/>
              <a:t>Bulleted list</a:t>
            </a:r>
          </a:p>
        </p:txBody>
      </p:sp>
      <p:sp>
        <p:nvSpPr>
          <p:cNvPr id="13" name="Text Placeholder 12">
            <a:extLst>
              <a:ext uri="{FF2B5EF4-FFF2-40B4-BE49-F238E27FC236}">
                <a16:creationId xmlns:a16="http://schemas.microsoft.com/office/drawing/2014/main" id="{73A315EF-C99D-DF4A-94FC-CDB4F9DECBFE}"/>
              </a:ext>
            </a:extLst>
          </p:cNvPr>
          <p:cNvSpPr>
            <a:spLocks noGrp="1"/>
          </p:cNvSpPr>
          <p:nvPr>
            <p:ph type="body" sz="quarter" idx="14" hasCustomPrompt="1"/>
          </p:nvPr>
        </p:nvSpPr>
        <p:spPr>
          <a:xfrm>
            <a:off x="0" y="6498293"/>
            <a:ext cx="6697346" cy="352084"/>
          </a:xfrm>
          <a:solidFill>
            <a:srgbClr val="555556"/>
          </a:solidFill>
          <a:ln>
            <a:noFill/>
          </a:ln>
        </p:spPr>
        <p:txBody>
          <a:bodyPr wrap="none" lIns="274320" tIns="64008" rIns="182880" bIns="91440" anchor="ctr" anchorCtr="0">
            <a:spAutoFit/>
          </a:bodyPr>
          <a:lstStyle>
            <a:lvl1pPr marL="0" indent="0">
              <a:buNone/>
              <a:defRPr sz="1400">
                <a:solidFill>
                  <a:schemeClr val="bg1"/>
                </a:solidFill>
              </a:defRPr>
            </a:lvl1pPr>
            <a:lvl2pPr>
              <a:defRPr sz="1400"/>
            </a:lvl2pPr>
            <a:lvl3pPr>
              <a:defRPr sz="1400"/>
            </a:lvl3pPr>
            <a:lvl4pPr>
              <a:defRPr sz="1400"/>
            </a:lvl4pPr>
            <a:lvl5pPr>
              <a:defRPr sz="1400"/>
            </a:lvl5pPr>
          </a:lstStyle>
          <a:p>
            <a:pPr lvl="0"/>
            <a:r>
              <a:rPr lang="en-US" dirty="0"/>
              <a:t>Insert presentation topic or department/unit name (text box will expand to fit)</a:t>
            </a:r>
          </a:p>
        </p:txBody>
      </p:sp>
      <p:sp>
        <p:nvSpPr>
          <p:cNvPr id="8" name="Content Placeholder 10">
            <a:extLst>
              <a:ext uri="{FF2B5EF4-FFF2-40B4-BE49-F238E27FC236}">
                <a16:creationId xmlns:a16="http://schemas.microsoft.com/office/drawing/2014/main" id="{B0DEE38D-2FF0-2A49-A7D1-AF607FA3AB7A}"/>
              </a:ext>
            </a:extLst>
          </p:cNvPr>
          <p:cNvSpPr>
            <a:spLocks noGrp="1"/>
          </p:cNvSpPr>
          <p:nvPr>
            <p:ph sz="quarter" idx="15" hasCustomPrompt="1"/>
          </p:nvPr>
        </p:nvSpPr>
        <p:spPr>
          <a:xfrm>
            <a:off x="6223554" y="1840447"/>
            <a:ext cx="4939746" cy="4446053"/>
          </a:xfrm>
        </p:spPr>
        <p:txBody>
          <a:bodyPr>
            <a:normAutofit/>
          </a:bodyPr>
          <a:lstStyle>
            <a:lvl1pPr marL="228600" indent="-228600">
              <a:buClr>
                <a:schemeClr val="accent1"/>
              </a:buClr>
              <a:buFont typeface="Arial" panose="020B0604020202020204" pitchFamily="34" charset="0"/>
              <a:buChar char="•"/>
              <a:tabLst/>
              <a:defRPr sz="2600">
                <a:solidFill>
                  <a:schemeClr val="tx1"/>
                </a:solidFill>
              </a:defRPr>
            </a:lvl1pPr>
            <a:lvl2pPr>
              <a:defRPr sz="2100"/>
            </a:lvl2pPr>
            <a:lvl3pPr>
              <a:defRPr sz="2100"/>
            </a:lvl3pPr>
            <a:lvl4pPr>
              <a:defRPr sz="2100"/>
            </a:lvl4pPr>
            <a:lvl5pPr>
              <a:defRPr sz="2100"/>
            </a:lvl5pPr>
          </a:lstStyle>
          <a:p>
            <a:pPr lvl="0"/>
            <a:r>
              <a:rPr lang="en-US" dirty="0"/>
              <a:t>Bulleted list</a:t>
            </a:r>
          </a:p>
          <a:p>
            <a:pPr lvl="0"/>
            <a:r>
              <a:rPr lang="en-US" dirty="0"/>
              <a:t>Bulleted list</a:t>
            </a:r>
          </a:p>
          <a:p>
            <a:pPr lvl="0"/>
            <a:r>
              <a:rPr lang="en-US" dirty="0"/>
              <a:t>Bulleted list</a:t>
            </a:r>
          </a:p>
        </p:txBody>
      </p:sp>
    </p:spTree>
    <p:extLst>
      <p:ext uri="{BB962C8B-B14F-4D97-AF65-F5344CB8AC3E}">
        <p14:creationId xmlns:p14="http://schemas.microsoft.com/office/powerpoint/2010/main" val="3740767096"/>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preserve="1" userDrawn="1">
  <p:cSld name="6_Title and Content_2 columns">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030764F-890A-1CEC-3771-52FEC8F9F850}"/>
              </a:ext>
              <a:ext uri="{C183D7F6-B498-43B3-948B-1728B52AA6E4}">
                <adec:decorative xmlns:adec="http://schemas.microsoft.com/office/drawing/2017/decorative" val="1"/>
              </a:ext>
            </a:extLst>
          </p:cNvPr>
          <p:cNvSpPr/>
          <p:nvPr userDrawn="1"/>
        </p:nvSpPr>
        <p:spPr>
          <a:xfrm>
            <a:off x="0" y="0"/>
            <a:ext cx="12192000" cy="684976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B98BE51D-BA97-2BBF-F3DF-C2B38B351A53}"/>
              </a:ext>
            </a:extLst>
          </p:cNvPr>
          <p:cNvSpPr>
            <a:spLocks noGrp="1"/>
          </p:cNvSpPr>
          <p:nvPr>
            <p:ph type="title" hasCustomPrompt="1"/>
          </p:nvPr>
        </p:nvSpPr>
        <p:spPr/>
        <p:txBody>
          <a:bodyPr rIns="91440">
            <a:normAutofit/>
          </a:bodyPr>
          <a:lstStyle>
            <a:lvl1pPr>
              <a:defRPr sz="3400" b="1" i="0">
                <a:solidFill>
                  <a:schemeClr val="tx1">
                    <a:lumMod val="90000"/>
                    <a:lumOff val="10000"/>
                  </a:schemeClr>
                </a:solidFill>
                <a:latin typeface="+mj-lt"/>
                <a:ea typeface="Red Hat Text" panose="02010303040201060303" pitchFamily="2" charset="0"/>
                <a:cs typeface="Red Hat Text" panose="02010303040201060303" pitchFamily="2" charset="0"/>
              </a:defRPr>
            </a:lvl1pPr>
          </a:lstStyle>
          <a:p>
            <a:r>
              <a:rPr lang="en-US" dirty="0"/>
              <a:t>Insert slide title in title or sentence case</a:t>
            </a:r>
          </a:p>
        </p:txBody>
      </p:sp>
      <p:sp>
        <p:nvSpPr>
          <p:cNvPr id="5" name="Footer Placeholder 4"/>
          <p:cNvSpPr>
            <a:spLocks noGrp="1"/>
          </p:cNvSpPr>
          <p:nvPr>
            <p:ph type="ftr" sz="quarter" idx="11"/>
          </p:nvPr>
        </p:nvSpPr>
        <p:spPr/>
        <p:txBody>
          <a:bodyPr/>
          <a:lstStyle/>
          <a:p>
            <a:r>
              <a:rPr lang="en-US"/>
              <a:t>Coastal Terms Answer Key</a:t>
            </a:r>
            <a:endParaRPr lang="en-US" dirty="0"/>
          </a:p>
        </p:txBody>
      </p:sp>
      <p:sp>
        <p:nvSpPr>
          <p:cNvPr id="11" name="Content Placeholder 10">
            <a:extLst>
              <a:ext uri="{FF2B5EF4-FFF2-40B4-BE49-F238E27FC236}">
                <a16:creationId xmlns:a16="http://schemas.microsoft.com/office/drawing/2014/main" id="{733615FB-E867-334E-BB0E-3B18A2659575}"/>
              </a:ext>
            </a:extLst>
          </p:cNvPr>
          <p:cNvSpPr>
            <a:spLocks noGrp="1"/>
          </p:cNvSpPr>
          <p:nvPr>
            <p:ph sz="quarter" idx="13" hasCustomPrompt="1"/>
          </p:nvPr>
        </p:nvSpPr>
        <p:spPr>
          <a:xfrm>
            <a:off x="1485900" y="1840447"/>
            <a:ext cx="4482548" cy="4446053"/>
          </a:xfrm>
        </p:spPr>
        <p:txBody>
          <a:bodyPr>
            <a:normAutofit/>
          </a:bodyPr>
          <a:lstStyle>
            <a:lvl1pPr marL="228600" indent="-228600">
              <a:buFont typeface="Arial" panose="020B0604020202020204" pitchFamily="34" charset="0"/>
              <a:buChar char="•"/>
              <a:tabLst/>
              <a:defRPr sz="2600">
                <a:solidFill>
                  <a:schemeClr val="tx1"/>
                </a:solidFill>
              </a:defRPr>
            </a:lvl1pPr>
            <a:lvl2pPr>
              <a:defRPr sz="2100"/>
            </a:lvl2pPr>
            <a:lvl3pPr>
              <a:defRPr sz="2100"/>
            </a:lvl3pPr>
            <a:lvl4pPr>
              <a:defRPr sz="2100"/>
            </a:lvl4pPr>
            <a:lvl5pPr>
              <a:defRPr sz="2100"/>
            </a:lvl5pPr>
          </a:lstStyle>
          <a:p>
            <a:pPr lvl="0"/>
            <a:r>
              <a:rPr lang="en-US" dirty="0"/>
              <a:t>Bulleted list</a:t>
            </a:r>
          </a:p>
          <a:p>
            <a:pPr lvl="0"/>
            <a:r>
              <a:rPr lang="en-US" dirty="0"/>
              <a:t>Bulleted list</a:t>
            </a:r>
          </a:p>
          <a:p>
            <a:pPr lvl="0"/>
            <a:r>
              <a:rPr lang="en-US" dirty="0"/>
              <a:t>Bulleted list</a:t>
            </a:r>
          </a:p>
        </p:txBody>
      </p:sp>
      <p:sp>
        <p:nvSpPr>
          <p:cNvPr id="13" name="Text Placeholder 12">
            <a:extLst>
              <a:ext uri="{FF2B5EF4-FFF2-40B4-BE49-F238E27FC236}">
                <a16:creationId xmlns:a16="http://schemas.microsoft.com/office/drawing/2014/main" id="{73A315EF-C99D-DF4A-94FC-CDB4F9DECBFE}"/>
              </a:ext>
            </a:extLst>
          </p:cNvPr>
          <p:cNvSpPr>
            <a:spLocks noGrp="1"/>
          </p:cNvSpPr>
          <p:nvPr>
            <p:ph type="body" sz="quarter" idx="14" hasCustomPrompt="1"/>
          </p:nvPr>
        </p:nvSpPr>
        <p:spPr>
          <a:xfrm>
            <a:off x="0" y="6498293"/>
            <a:ext cx="6697346" cy="352084"/>
          </a:xfrm>
          <a:solidFill>
            <a:srgbClr val="555556"/>
          </a:solidFill>
          <a:ln>
            <a:noFill/>
          </a:ln>
        </p:spPr>
        <p:txBody>
          <a:bodyPr wrap="none" lIns="274320" tIns="64008" rIns="182880" bIns="91440" anchor="ctr" anchorCtr="0">
            <a:spAutoFit/>
          </a:bodyPr>
          <a:lstStyle>
            <a:lvl1pPr marL="0" indent="0">
              <a:buNone/>
              <a:defRPr sz="1400">
                <a:solidFill>
                  <a:schemeClr val="bg1"/>
                </a:solidFill>
              </a:defRPr>
            </a:lvl1pPr>
            <a:lvl2pPr>
              <a:defRPr sz="1400"/>
            </a:lvl2pPr>
            <a:lvl3pPr>
              <a:defRPr sz="1400"/>
            </a:lvl3pPr>
            <a:lvl4pPr>
              <a:defRPr sz="1400"/>
            </a:lvl4pPr>
            <a:lvl5pPr>
              <a:defRPr sz="1400"/>
            </a:lvl5pPr>
          </a:lstStyle>
          <a:p>
            <a:pPr lvl="0"/>
            <a:r>
              <a:rPr lang="en-US" dirty="0"/>
              <a:t>Insert presentation topic or department/unit name (text box will expand to fit)</a:t>
            </a:r>
          </a:p>
        </p:txBody>
      </p:sp>
      <p:sp>
        <p:nvSpPr>
          <p:cNvPr id="8" name="Content Placeholder 10">
            <a:extLst>
              <a:ext uri="{FF2B5EF4-FFF2-40B4-BE49-F238E27FC236}">
                <a16:creationId xmlns:a16="http://schemas.microsoft.com/office/drawing/2014/main" id="{B0DEE38D-2FF0-2A49-A7D1-AF607FA3AB7A}"/>
              </a:ext>
            </a:extLst>
          </p:cNvPr>
          <p:cNvSpPr>
            <a:spLocks noGrp="1"/>
          </p:cNvSpPr>
          <p:nvPr>
            <p:ph sz="quarter" idx="15" hasCustomPrompt="1"/>
          </p:nvPr>
        </p:nvSpPr>
        <p:spPr>
          <a:xfrm>
            <a:off x="6223554" y="1840447"/>
            <a:ext cx="4939746" cy="4446053"/>
          </a:xfrm>
        </p:spPr>
        <p:txBody>
          <a:bodyPr>
            <a:normAutofit/>
          </a:bodyPr>
          <a:lstStyle>
            <a:lvl1pPr marL="228600" indent="-228600">
              <a:buClr>
                <a:schemeClr val="accent1"/>
              </a:buClr>
              <a:buFont typeface="Arial" panose="020B0604020202020204" pitchFamily="34" charset="0"/>
              <a:buChar char="•"/>
              <a:tabLst/>
              <a:defRPr sz="2600">
                <a:solidFill>
                  <a:schemeClr val="tx1"/>
                </a:solidFill>
              </a:defRPr>
            </a:lvl1pPr>
            <a:lvl2pPr>
              <a:defRPr sz="2100"/>
            </a:lvl2pPr>
            <a:lvl3pPr>
              <a:defRPr sz="2100"/>
            </a:lvl3pPr>
            <a:lvl4pPr>
              <a:defRPr sz="2100"/>
            </a:lvl4pPr>
            <a:lvl5pPr>
              <a:defRPr sz="2100"/>
            </a:lvl5pPr>
          </a:lstStyle>
          <a:p>
            <a:pPr lvl="0"/>
            <a:r>
              <a:rPr lang="en-US" dirty="0"/>
              <a:t>Bulleted list</a:t>
            </a:r>
          </a:p>
          <a:p>
            <a:pPr lvl="0"/>
            <a:r>
              <a:rPr lang="en-US" dirty="0"/>
              <a:t>Bulleted list</a:t>
            </a:r>
          </a:p>
          <a:p>
            <a:pPr lvl="0"/>
            <a:r>
              <a:rPr lang="en-US" dirty="0"/>
              <a:t>Bulleted list</a:t>
            </a:r>
          </a:p>
        </p:txBody>
      </p:sp>
    </p:spTree>
    <p:extLst>
      <p:ext uri="{BB962C8B-B14F-4D97-AF65-F5344CB8AC3E}">
        <p14:creationId xmlns:p14="http://schemas.microsoft.com/office/powerpoint/2010/main" val="14695057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Slide_dark">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68B1C6F3-8D05-7245-98E0-6A89EF37B52B}"/>
              </a:ext>
              <a:ext uri="{C183D7F6-B498-43B3-948B-1728B52AA6E4}">
                <adec:decorative xmlns:adec="http://schemas.microsoft.com/office/drawing/2017/decorative" val="1"/>
              </a:ext>
            </a:extLst>
          </p:cNvPr>
          <p:cNvSpPr/>
          <p:nvPr/>
        </p:nvSpPr>
        <p:spPr>
          <a:xfrm>
            <a:off x="0" y="0"/>
            <a:ext cx="12192000" cy="5733906"/>
          </a:xfrm>
          <a:prstGeom prst="rect">
            <a:avLst/>
          </a:prstGeom>
          <a:solidFill>
            <a:srgbClr val="55555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itle 1">
            <a:extLst>
              <a:ext uri="{FF2B5EF4-FFF2-40B4-BE49-F238E27FC236}">
                <a16:creationId xmlns:a16="http://schemas.microsoft.com/office/drawing/2014/main" id="{E7B0E5A4-57E2-7602-491D-37B816FD39FE}"/>
              </a:ext>
            </a:extLst>
          </p:cNvPr>
          <p:cNvSpPr>
            <a:spLocks noGrp="1"/>
          </p:cNvSpPr>
          <p:nvPr>
            <p:ph type="title" hasCustomPrompt="1"/>
          </p:nvPr>
        </p:nvSpPr>
        <p:spPr>
          <a:xfrm>
            <a:off x="851888" y="905690"/>
            <a:ext cx="8334246" cy="2106570"/>
          </a:xfrm>
        </p:spPr>
        <p:txBody>
          <a:bodyPr rIns="91440">
            <a:normAutofit/>
          </a:bodyPr>
          <a:lstStyle>
            <a:lvl1pPr>
              <a:defRPr sz="4200" b="1" i="0">
                <a:solidFill>
                  <a:schemeClr val="bg1"/>
                </a:solidFill>
                <a:latin typeface="+mj-lt"/>
                <a:ea typeface="Red Hat Display" panose="02010303040201060303" pitchFamily="2" charset="0"/>
                <a:cs typeface="Red Hat Display" panose="02010303040201060303" pitchFamily="2" charset="0"/>
              </a:defRPr>
            </a:lvl1pPr>
          </a:lstStyle>
          <a:p>
            <a:r>
              <a:rPr lang="en-US" dirty="0"/>
              <a:t>Insert slide title in title or sentence case</a:t>
            </a:r>
          </a:p>
        </p:txBody>
      </p:sp>
      <p:sp>
        <p:nvSpPr>
          <p:cNvPr id="12" name="Text Placeholder 10">
            <a:extLst>
              <a:ext uri="{FF2B5EF4-FFF2-40B4-BE49-F238E27FC236}">
                <a16:creationId xmlns:a16="http://schemas.microsoft.com/office/drawing/2014/main" id="{BB10240F-B4BA-0448-B9CB-BAB80DBF6BF3}"/>
              </a:ext>
            </a:extLst>
          </p:cNvPr>
          <p:cNvSpPr>
            <a:spLocks noGrp="1"/>
          </p:cNvSpPr>
          <p:nvPr>
            <p:ph type="body" sz="quarter" idx="12" hasCustomPrompt="1"/>
          </p:nvPr>
        </p:nvSpPr>
        <p:spPr>
          <a:xfrm>
            <a:off x="851889" y="3316288"/>
            <a:ext cx="8334246" cy="701877"/>
          </a:xfrm>
        </p:spPr>
        <p:txBody>
          <a:bodyPr anchor="t">
            <a:noAutofit/>
          </a:bodyPr>
          <a:lstStyle>
            <a:lvl1pPr marL="0" indent="0">
              <a:buNone/>
              <a:defRPr sz="2300">
                <a:solidFill>
                  <a:schemeClr val="tx1">
                    <a:lumMod val="25000"/>
                    <a:lumOff val="75000"/>
                  </a:schemeClr>
                </a:solidFill>
              </a:defRPr>
            </a:lvl1pPr>
          </a:lstStyle>
          <a:p>
            <a:pPr lvl="0"/>
            <a:r>
              <a:rPr lang="en-US" dirty="0"/>
              <a:t>Insert subtitle, date or other important information, not to exceed two lines </a:t>
            </a:r>
          </a:p>
        </p:txBody>
      </p:sp>
      <p:sp>
        <p:nvSpPr>
          <p:cNvPr id="13" name="Text Placeholder 10">
            <a:extLst>
              <a:ext uri="{FF2B5EF4-FFF2-40B4-BE49-F238E27FC236}">
                <a16:creationId xmlns:a16="http://schemas.microsoft.com/office/drawing/2014/main" id="{254FFE49-5199-9649-BB93-1060548611E9}"/>
              </a:ext>
            </a:extLst>
          </p:cNvPr>
          <p:cNvSpPr>
            <a:spLocks noGrp="1"/>
          </p:cNvSpPr>
          <p:nvPr>
            <p:ph type="body" sz="quarter" idx="13" hasCustomPrompt="1"/>
          </p:nvPr>
        </p:nvSpPr>
        <p:spPr>
          <a:xfrm>
            <a:off x="851889" y="5953913"/>
            <a:ext cx="10311412" cy="523088"/>
          </a:xfrm>
        </p:spPr>
        <p:txBody>
          <a:bodyPr anchor="t" anchorCtr="0">
            <a:normAutofit/>
          </a:bodyPr>
          <a:lstStyle>
            <a:lvl1pPr marL="0" indent="0">
              <a:buNone/>
              <a:defRPr sz="1800" b="1">
                <a:solidFill>
                  <a:schemeClr val="tx1">
                    <a:lumMod val="90000"/>
                    <a:lumOff val="10000"/>
                  </a:schemeClr>
                </a:solidFill>
              </a:defRPr>
            </a:lvl1pPr>
          </a:lstStyle>
          <a:p>
            <a:pPr lvl="0"/>
            <a:r>
              <a:rPr lang="en-US" dirty="0"/>
              <a:t>Insert name, position</a:t>
            </a:r>
          </a:p>
        </p:txBody>
      </p:sp>
      <p:pic>
        <p:nvPicPr>
          <p:cNvPr id="4" name="Picture 3" descr="University of Wisconsin Sea Grant logo in white text on an orange background">
            <a:extLst>
              <a:ext uri="{FF2B5EF4-FFF2-40B4-BE49-F238E27FC236}">
                <a16:creationId xmlns:a16="http://schemas.microsoft.com/office/drawing/2014/main" id="{C2B0DF0E-5B1F-B83E-A1C9-E064B44E0AAE}"/>
              </a:ext>
            </a:extLst>
          </p:cNvPr>
          <p:cNvPicPr>
            <a:picLocks noChangeAspect="1"/>
          </p:cNvPicPr>
          <p:nvPr/>
        </p:nvPicPr>
        <p:blipFill>
          <a:blip r:embed="rId2"/>
          <a:srcRect/>
          <a:stretch/>
        </p:blipFill>
        <p:spPr>
          <a:xfrm>
            <a:off x="10788541" y="0"/>
            <a:ext cx="1155700" cy="1155700"/>
          </a:xfrm>
          <a:prstGeom prst="rect">
            <a:avLst/>
          </a:prstGeom>
        </p:spPr>
      </p:pic>
      <p:sp>
        <p:nvSpPr>
          <p:cNvPr id="5" name="Rectangle 4">
            <a:extLst>
              <a:ext uri="{FF2B5EF4-FFF2-40B4-BE49-F238E27FC236}">
                <a16:creationId xmlns:a16="http://schemas.microsoft.com/office/drawing/2014/main" id="{0383BF28-FA8A-1032-4D94-60B23160E948}"/>
              </a:ext>
              <a:ext uri="{C183D7F6-B498-43B3-948B-1728B52AA6E4}">
                <adec:decorative xmlns:adec="http://schemas.microsoft.com/office/drawing/2017/decorative" val="1"/>
              </a:ext>
            </a:extLst>
          </p:cNvPr>
          <p:cNvSpPr/>
          <p:nvPr/>
        </p:nvSpPr>
        <p:spPr>
          <a:xfrm>
            <a:off x="0" y="0"/>
            <a:ext cx="12192000" cy="5733906"/>
          </a:xfrm>
          <a:prstGeom prst="rect">
            <a:avLst/>
          </a:prstGeom>
          <a:solidFill>
            <a:srgbClr val="55555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Picture 5" descr="University of Wisconsin Sea Grant logo in white text on an orange background">
            <a:extLst>
              <a:ext uri="{FF2B5EF4-FFF2-40B4-BE49-F238E27FC236}">
                <a16:creationId xmlns:a16="http://schemas.microsoft.com/office/drawing/2014/main" id="{EFA19507-D6EF-4135-6D70-4BF172810D5D}"/>
              </a:ext>
            </a:extLst>
          </p:cNvPr>
          <p:cNvPicPr>
            <a:picLocks noChangeAspect="1"/>
          </p:cNvPicPr>
          <p:nvPr/>
        </p:nvPicPr>
        <p:blipFill>
          <a:blip r:embed="rId2"/>
          <a:srcRect/>
          <a:stretch/>
        </p:blipFill>
        <p:spPr>
          <a:xfrm>
            <a:off x="10788541" y="0"/>
            <a:ext cx="1155700" cy="1155700"/>
          </a:xfrm>
          <a:prstGeom prst="rect">
            <a:avLst/>
          </a:prstGeom>
        </p:spPr>
      </p:pic>
      <p:sp>
        <p:nvSpPr>
          <p:cNvPr id="7" name="Rectangle 6">
            <a:extLst>
              <a:ext uri="{FF2B5EF4-FFF2-40B4-BE49-F238E27FC236}">
                <a16:creationId xmlns:a16="http://schemas.microsoft.com/office/drawing/2014/main" id="{008D2935-D741-3D88-E876-F86E0B855139}"/>
              </a:ext>
              <a:ext uri="{C183D7F6-B498-43B3-948B-1728B52AA6E4}">
                <adec:decorative xmlns:adec="http://schemas.microsoft.com/office/drawing/2017/decorative" val="1"/>
              </a:ext>
            </a:extLst>
          </p:cNvPr>
          <p:cNvSpPr/>
          <p:nvPr userDrawn="1"/>
        </p:nvSpPr>
        <p:spPr>
          <a:xfrm>
            <a:off x="0" y="0"/>
            <a:ext cx="12192000" cy="5733906"/>
          </a:xfrm>
          <a:prstGeom prst="rect">
            <a:avLst/>
          </a:prstGeom>
          <a:solidFill>
            <a:srgbClr val="55555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Picture 7" descr="University of Wisconsin Sea Grant logo in white text on an orange background">
            <a:extLst>
              <a:ext uri="{FF2B5EF4-FFF2-40B4-BE49-F238E27FC236}">
                <a16:creationId xmlns:a16="http://schemas.microsoft.com/office/drawing/2014/main" id="{C330641B-7406-95BD-062B-4C439F83E0E0}"/>
              </a:ext>
            </a:extLst>
          </p:cNvPr>
          <p:cNvPicPr>
            <a:picLocks noChangeAspect="1"/>
          </p:cNvPicPr>
          <p:nvPr userDrawn="1"/>
        </p:nvPicPr>
        <p:blipFill>
          <a:blip r:embed="rId2"/>
          <a:srcRect/>
          <a:stretch/>
        </p:blipFill>
        <p:spPr>
          <a:xfrm>
            <a:off x="10788541" y="0"/>
            <a:ext cx="1155700" cy="1155700"/>
          </a:xfrm>
          <a:prstGeom prst="rect">
            <a:avLst/>
          </a:prstGeom>
        </p:spPr>
      </p:pic>
    </p:spTree>
    <p:extLst>
      <p:ext uri="{BB962C8B-B14F-4D97-AF65-F5344CB8AC3E}">
        <p14:creationId xmlns:p14="http://schemas.microsoft.com/office/powerpoint/2010/main" val="3125476996"/>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userDrawn="1">
  <p:cSld name="4_Section Header_red">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C7C912DB-E11B-3D4C-9D09-221D4E874712}"/>
              </a:ext>
              <a:ext uri="{C183D7F6-B498-43B3-948B-1728B52AA6E4}">
                <adec:decorative xmlns:adec="http://schemas.microsoft.com/office/drawing/2017/decorative" val="1"/>
              </a:ext>
            </a:extLst>
          </p:cNvPr>
          <p:cNvSpPr/>
          <p:nvPr userDrawn="1"/>
        </p:nvSpPr>
        <p:spPr>
          <a:xfrm>
            <a:off x="0" y="0"/>
            <a:ext cx="12192000" cy="684976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Text Placeholder 10">
            <a:extLst>
              <a:ext uri="{FF2B5EF4-FFF2-40B4-BE49-F238E27FC236}">
                <a16:creationId xmlns:a16="http://schemas.microsoft.com/office/drawing/2014/main" id="{963DBCEB-EA83-B646-A716-9EAB713C5280}"/>
              </a:ext>
            </a:extLst>
          </p:cNvPr>
          <p:cNvSpPr>
            <a:spLocks noGrp="1"/>
          </p:cNvSpPr>
          <p:nvPr>
            <p:ph type="body" sz="quarter" idx="13" hasCustomPrompt="1"/>
          </p:nvPr>
        </p:nvSpPr>
        <p:spPr>
          <a:xfrm>
            <a:off x="1485900" y="4226928"/>
            <a:ext cx="5264150" cy="354459"/>
          </a:xfrm>
        </p:spPr>
        <p:txBody>
          <a:bodyPr>
            <a:noAutofit/>
          </a:bodyPr>
          <a:lstStyle>
            <a:lvl1pPr marL="0" indent="0">
              <a:buNone/>
              <a:defRPr sz="2300">
                <a:solidFill>
                  <a:schemeClr val="tx1"/>
                </a:solidFill>
              </a:defRPr>
            </a:lvl1pPr>
            <a:lvl2pPr>
              <a:defRPr sz="2100"/>
            </a:lvl2pPr>
            <a:lvl3pPr>
              <a:defRPr sz="2100"/>
            </a:lvl3pPr>
            <a:lvl4pPr>
              <a:defRPr sz="2100"/>
            </a:lvl4pPr>
            <a:lvl5pPr>
              <a:defRPr sz="2100"/>
            </a:lvl5pPr>
          </a:lstStyle>
          <a:p>
            <a:pPr lvl="0"/>
            <a:r>
              <a:rPr lang="en-US" dirty="0"/>
              <a:t>Insert subtitle if needed</a:t>
            </a:r>
          </a:p>
        </p:txBody>
      </p:sp>
      <p:sp>
        <p:nvSpPr>
          <p:cNvPr id="2" name="Title 1">
            <a:extLst>
              <a:ext uri="{FF2B5EF4-FFF2-40B4-BE49-F238E27FC236}">
                <a16:creationId xmlns:a16="http://schemas.microsoft.com/office/drawing/2014/main" id="{989C382C-FEDF-9251-E54F-141B8D2101FA}"/>
              </a:ext>
            </a:extLst>
          </p:cNvPr>
          <p:cNvSpPr>
            <a:spLocks noGrp="1"/>
          </p:cNvSpPr>
          <p:nvPr>
            <p:ph type="title" hasCustomPrompt="1"/>
          </p:nvPr>
        </p:nvSpPr>
        <p:spPr>
          <a:xfrm>
            <a:off x="1485900" y="2514600"/>
            <a:ext cx="8279202" cy="1367286"/>
          </a:xfrm>
        </p:spPr>
        <p:txBody>
          <a:bodyPr rIns="91440">
            <a:normAutofit/>
          </a:bodyPr>
          <a:lstStyle>
            <a:lvl1pPr>
              <a:defRPr sz="4000">
                <a:solidFill>
                  <a:schemeClr val="tx1"/>
                </a:solidFill>
              </a:defRPr>
            </a:lvl1pPr>
          </a:lstStyle>
          <a:p>
            <a:r>
              <a:rPr lang="en-US" dirty="0"/>
              <a:t>Insert section header slide title</a:t>
            </a:r>
          </a:p>
        </p:txBody>
      </p:sp>
    </p:spTree>
    <p:extLst>
      <p:ext uri="{BB962C8B-B14F-4D97-AF65-F5344CB8AC3E}">
        <p14:creationId xmlns:p14="http://schemas.microsoft.com/office/powerpoint/2010/main" val="2892427421"/>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preserve="1" userDrawn="1">
  <p:cSld name="5_Section Header_red">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C7C912DB-E11B-3D4C-9D09-221D4E874712}"/>
              </a:ext>
              <a:ext uri="{C183D7F6-B498-43B3-948B-1728B52AA6E4}">
                <adec:decorative xmlns:adec="http://schemas.microsoft.com/office/drawing/2017/decorative" val="1"/>
              </a:ext>
            </a:extLst>
          </p:cNvPr>
          <p:cNvSpPr/>
          <p:nvPr userDrawn="1"/>
        </p:nvSpPr>
        <p:spPr>
          <a:xfrm>
            <a:off x="0" y="0"/>
            <a:ext cx="12192000" cy="6849766"/>
          </a:xfrm>
          <a:prstGeom prst="rect">
            <a:avLst/>
          </a:prstGeom>
          <a:solidFill>
            <a:srgbClr val="005A9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Text Placeholder 10">
            <a:extLst>
              <a:ext uri="{FF2B5EF4-FFF2-40B4-BE49-F238E27FC236}">
                <a16:creationId xmlns:a16="http://schemas.microsoft.com/office/drawing/2014/main" id="{963DBCEB-EA83-B646-A716-9EAB713C5280}"/>
              </a:ext>
            </a:extLst>
          </p:cNvPr>
          <p:cNvSpPr>
            <a:spLocks noGrp="1"/>
          </p:cNvSpPr>
          <p:nvPr>
            <p:ph type="body" sz="quarter" idx="13" hasCustomPrompt="1"/>
          </p:nvPr>
        </p:nvSpPr>
        <p:spPr>
          <a:xfrm>
            <a:off x="1485900" y="4226928"/>
            <a:ext cx="5264150" cy="354459"/>
          </a:xfrm>
        </p:spPr>
        <p:txBody>
          <a:bodyPr>
            <a:noAutofit/>
          </a:bodyPr>
          <a:lstStyle>
            <a:lvl1pPr marL="0" indent="0">
              <a:buNone/>
              <a:defRPr sz="2300">
                <a:solidFill>
                  <a:schemeClr val="tx1">
                    <a:lumMod val="10000"/>
                    <a:lumOff val="90000"/>
                  </a:schemeClr>
                </a:solidFill>
              </a:defRPr>
            </a:lvl1pPr>
            <a:lvl2pPr>
              <a:defRPr sz="2100"/>
            </a:lvl2pPr>
            <a:lvl3pPr>
              <a:defRPr sz="2100"/>
            </a:lvl3pPr>
            <a:lvl4pPr>
              <a:defRPr sz="2100"/>
            </a:lvl4pPr>
            <a:lvl5pPr>
              <a:defRPr sz="2100"/>
            </a:lvl5pPr>
          </a:lstStyle>
          <a:p>
            <a:pPr lvl="0"/>
            <a:r>
              <a:rPr lang="en-US" dirty="0"/>
              <a:t>Insert subtitle if needed</a:t>
            </a:r>
          </a:p>
        </p:txBody>
      </p:sp>
      <p:sp>
        <p:nvSpPr>
          <p:cNvPr id="2" name="Title 1">
            <a:extLst>
              <a:ext uri="{FF2B5EF4-FFF2-40B4-BE49-F238E27FC236}">
                <a16:creationId xmlns:a16="http://schemas.microsoft.com/office/drawing/2014/main" id="{989C382C-FEDF-9251-E54F-141B8D2101FA}"/>
              </a:ext>
            </a:extLst>
          </p:cNvPr>
          <p:cNvSpPr>
            <a:spLocks noGrp="1"/>
          </p:cNvSpPr>
          <p:nvPr>
            <p:ph type="title" hasCustomPrompt="1"/>
          </p:nvPr>
        </p:nvSpPr>
        <p:spPr>
          <a:xfrm>
            <a:off x="1485900" y="2514600"/>
            <a:ext cx="8279202" cy="1367286"/>
          </a:xfrm>
        </p:spPr>
        <p:txBody>
          <a:bodyPr rIns="91440">
            <a:normAutofit/>
          </a:bodyPr>
          <a:lstStyle>
            <a:lvl1pPr>
              <a:defRPr sz="4000">
                <a:solidFill>
                  <a:schemeClr val="bg1"/>
                </a:solidFill>
              </a:defRPr>
            </a:lvl1pPr>
          </a:lstStyle>
          <a:p>
            <a:r>
              <a:rPr lang="en-US" dirty="0"/>
              <a:t>Insert section header slide title</a:t>
            </a:r>
          </a:p>
        </p:txBody>
      </p:sp>
    </p:spTree>
    <p:extLst>
      <p:ext uri="{BB962C8B-B14F-4D97-AF65-F5344CB8AC3E}">
        <p14:creationId xmlns:p14="http://schemas.microsoft.com/office/powerpoint/2010/main" val="1908296515"/>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preserve="1" userDrawn="1">
  <p:cSld name="2_Section Header_black">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C7C912DB-E11B-3D4C-9D09-221D4E874712}"/>
              </a:ext>
              <a:ext uri="{C183D7F6-B498-43B3-948B-1728B52AA6E4}">
                <adec:decorative xmlns:adec="http://schemas.microsoft.com/office/drawing/2017/decorative" val="1"/>
              </a:ext>
            </a:extLst>
          </p:cNvPr>
          <p:cNvSpPr/>
          <p:nvPr userDrawn="1"/>
        </p:nvSpPr>
        <p:spPr>
          <a:xfrm>
            <a:off x="0" y="0"/>
            <a:ext cx="12192000" cy="6858000"/>
          </a:xfrm>
          <a:prstGeom prst="rect">
            <a:avLst/>
          </a:prstGeom>
          <a:solidFill>
            <a:srgbClr val="55555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Text Placeholder 10">
            <a:extLst>
              <a:ext uri="{FF2B5EF4-FFF2-40B4-BE49-F238E27FC236}">
                <a16:creationId xmlns:a16="http://schemas.microsoft.com/office/drawing/2014/main" id="{963DBCEB-EA83-B646-A716-9EAB713C5280}"/>
              </a:ext>
            </a:extLst>
          </p:cNvPr>
          <p:cNvSpPr>
            <a:spLocks noGrp="1"/>
          </p:cNvSpPr>
          <p:nvPr>
            <p:ph type="body" sz="quarter" idx="13" hasCustomPrompt="1"/>
          </p:nvPr>
        </p:nvSpPr>
        <p:spPr>
          <a:xfrm>
            <a:off x="1485900" y="4226928"/>
            <a:ext cx="5264150" cy="354459"/>
          </a:xfrm>
        </p:spPr>
        <p:txBody>
          <a:bodyPr>
            <a:noAutofit/>
          </a:bodyPr>
          <a:lstStyle>
            <a:lvl1pPr marL="0" indent="0">
              <a:buNone/>
              <a:defRPr sz="2300">
                <a:solidFill>
                  <a:schemeClr val="tx1">
                    <a:lumMod val="25000"/>
                    <a:lumOff val="75000"/>
                  </a:schemeClr>
                </a:solidFill>
              </a:defRPr>
            </a:lvl1pPr>
            <a:lvl2pPr>
              <a:defRPr sz="2100"/>
            </a:lvl2pPr>
            <a:lvl3pPr>
              <a:defRPr sz="2100"/>
            </a:lvl3pPr>
            <a:lvl4pPr>
              <a:defRPr sz="2100"/>
            </a:lvl4pPr>
            <a:lvl5pPr>
              <a:defRPr sz="2100"/>
            </a:lvl5pPr>
          </a:lstStyle>
          <a:p>
            <a:pPr lvl="0"/>
            <a:r>
              <a:rPr lang="en-US" dirty="0"/>
              <a:t>Insert subtitle if needed</a:t>
            </a:r>
          </a:p>
        </p:txBody>
      </p:sp>
      <p:sp>
        <p:nvSpPr>
          <p:cNvPr id="2" name="Title 1">
            <a:extLst>
              <a:ext uri="{FF2B5EF4-FFF2-40B4-BE49-F238E27FC236}">
                <a16:creationId xmlns:a16="http://schemas.microsoft.com/office/drawing/2014/main" id="{856EFDCA-0F37-B65D-EA97-DDFF7EC0B0CD}"/>
              </a:ext>
            </a:extLst>
          </p:cNvPr>
          <p:cNvSpPr>
            <a:spLocks noGrp="1"/>
          </p:cNvSpPr>
          <p:nvPr>
            <p:ph type="title" hasCustomPrompt="1"/>
          </p:nvPr>
        </p:nvSpPr>
        <p:spPr>
          <a:xfrm>
            <a:off x="1485900" y="2514600"/>
            <a:ext cx="8279202" cy="1367286"/>
          </a:xfrm>
        </p:spPr>
        <p:txBody>
          <a:bodyPr rIns="91440">
            <a:normAutofit/>
          </a:bodyPr>
          <a:lstStyle>
            <a:lvl1pPr>
              <a:defRPr sz="4000">
                <a:solidFill>
                  <a:schemeClr val="bg1"/>
                </a:solidFill>
              </a:defRPr>
            </a:lvl1pPr>
          </a:lstStyle>
          <a:p>
            <a:r>
              <a:rPr lang="en-US" dirty="0"/>
              <a:t>Insert section header slide title</a:t>
            </a:r>
          </a:p>
        </p:txBody>
      </p:sp>
    </p:spTree>
    <p:extLst>
      <p:ext uri="{BB962C8B-B14F-4D97-AF65-F5344CB8AC3E}">
        <p14:creationId xmlns:p14="http://schemas.microsoft.com/office/powerpoint/2010/main" val="2375710355"/>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showMasterSp="0" preserve="1" userDrawn="1">
  <p:cSld name="2_End-re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9305D359-7029-C74B-8048-D1347E3FF64A}"/>
              </a:ext>
              <a:ext uri="{C183D7F6-B498-43B3-948B-1728B52AA6E4}">
                <adec:decorative xmlns:adec="http://schemas.microsoft.com/office/drawing/2017/decorative" val="1"/>
              </a:ext>
            </a:extLst>
          </p:cNvPr>
          <p:cNvSpPr/>
          <p:nvPr userDrawn="1"/>
        </p:nvSpPr>
        <p:spPr>
          <a:xfrm>
            <a:off x="0" y="-9939"/>
            <a:ext cx="12192000" cy="6867938"/>
          </a:xfrm>
          <a:prstGeom prst="rect">
            <a:avLst/>
          </a:prstGeom>
          <a:solidFill>
            <a:srgbClr val="F0492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descr="University of Wisconsin Sea Grant logo in white text on an orange background">
            <a:extLst>
              <a:ext uri="{FF2B5EF4-FFF2-40B4-BE49-F238E27FC236}">
                <a16:creationId xmlns:a16="http://schemas.microsoft.com/office/drawing/2014/main" id="{9442AFA6-CAED-D743-9BD0-FB7276EC21DE}"/>
              </a:ext>
            </a:extLst>
          </p:cNvPr>
          <p:cNvPicPr>
            <a:picLocks noChangeAspect="1"/>
          </p:cNvPicPr>
          <p:nvPr userDrawn="1"/>
        </p:nvPicPr>
        <p:blipFill>
          <a:blip r:embed="rId2"/>
          <a:srcRect/>
          <a:stretch/>
        </p:blipFill>
        <p:spPr>
          <a:xfrm>
            <a:off x="5161548" y="2639930"/>
            <a:ext cx="2139741" cy="1872275"/>
          </a:xfrm>
          <a:prstGeom prst="rect">
            <a:avLst/>
          </a:prstGeom>
        </p:spPr>
      </p:pic>
      <p:sp>
        <p:nvSpPr>
          <p:cNvPr id="2" name="Title 1">
            <a:extLst>
              <a:ext uri="{FF2B5EF4-FFF2-40B4-BE49-F238E27FC236}">
                <a16:creationId xmlns:a16="http://schemas.microsoft.com/office/drawing/2014/main" id="{A878A76A-7D1D-3E85-0AC5-9B02E65F248E}"/>
              </a:ext>
            </a:extLst>
          </p:cNvPr>
          <p:cNvSpPr>
            <a:spLocks noGrp="1"/>
          </p:cNvSpPr>
          <p:nvPr>
            <p:ph type="title" hasCustomPrompt="1"/>
          </p:nvPr>
        </p:nvSpPr>
        <p:spPr>
          <a:xfrm>
            <a:off x="0" y="-180060"/>
            <a:ext cx="10668000" cy="170121"/>
          </a:xfrm>
        </p:spPr>
        <p:txBody>
          <a:bodyPr>
            <a:normAutofit/>
          </a:bodyPr>
          <a:lstStyle>
            <a:lvl1pPr>
              <a:defRPr sz="1200" b="0" i="0">
                <a:latin typeface="Red Hat Display" panose="02010303040201060303" pitchFamily="2" charset="0"/>
                <a:ea typeface="Red Hat Display" panose="02010303040201060303" pitchFamily="2" charset="0"/>
                <a:cs typeface="Red Hat Display" panose="02010303040201060303" pitchFamily="2" charset="0"/>
              </a:defRPr>
            </a:lvl1pPr>
          </a:lstStyle>
          <a:p>
            <a:r>
              <a:rPr lang="en-US" dirty="0">
                <a:effectLst/>
                <a:latin typeface="Helvetica" pitchFamily="2" charset="0"/>
              </a:rPr>
              <a:t>Orange Closing Sign</a:t>
            </a:r>
          </a:p>
        </p:txBody>
      </p:sp>
    </p:spTree>
    <p:extLst>
      <p:ext uri="{BB962C8B-B14F-4D97-AF65-F5344CB8AC3E}">
        <p14:creationId xmlns:p14="http://schemas.microsoft.com/office/powerpoint/2010/main" val="2583120378"/>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showMasterSp="0" preserve="1" userDrawn="1">
  <p:cSld name="4_End-black">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9305D359-7029-C74B-8048-D1347E3FF64A}"/>
              </a:ext>
              <a:ext uri="{C183D7F6-B498-43B3-948B-1728B52AA6E4}">
                <adec:decorative xmlns:adec="http://schemas.microsoft.com/office/drawing/2017/decorative" val="1"/>
              </a:ext>
            </a:extLst>
          </p:cNvPr>
          <p:cNvSpPr/>
          <p:nvPr userDrawn="1"/>
        </p:nvSpPr>
        <p:spPr>
          <a:xfrm>
            <a:off x="0" y="-9939"/>
            <a:ext cx="12192000" cy="6858000"/>
          </a:xfrm>
          <a:prstGeom prst="rect">
            <a:avLst/>
          </a:prstGeom>
          <a:solidFill>
            <a:srgbClr val="55555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D48DEFCB-76DD-8C96-B6DC-4040B702ADC1}"/>
              </a:ext>
            </a:extLst>
          </p:cNvPr>
          <p:cNvSpPr>
            <a:spLocks noGrp="1"/>
          </p:cNvSpPr>
          <p:nvPr>
            <p:ph type="title" hasCustomPrompt="1"/>
          </p:nvPr>
        </p:nvSpPr>
        <p:spPr>
          <a:xfrm>
            <a:off x="0" y="-201325"/>
            <a:ext cx="10668000" cy="191386"/>
          </a:xfrm>
        </p:spPr>
        <p:txBody>
          <a:bodyPr>
            <a:normAutofit/>
          </a:bodyPr>
          <a:lstStyle>
            <a:lvl1pPr>
              <a:defRPr sz="1200" b="0" i="0">
                <a:latin typeface="Red Hat Display" panose="02010303040201060303" pitchFamily="2" charset="0"/>
                <a:ea typeface="Red Hat Display" panose="02010303040201060303" pitchFamily="2" charset="0"/>
                <a:cs typeface="Red Hat Display" panose="02010303040201060303" pitchFamily="2" charset="0"/>
              </a:defRPr>
            </a:lvl1pPr>
          </a:lstStyle>
          <a:p>
            <a:r>
              <a:rPr lang="en-US" dirty="0"/>
              <a:t>Black Closing Slide</a:t>
            </a:r>
          </a:p>
        </p:txBody>
      </p:sp>
      <p:pic>
        <p:nvPicPr>
          <p:cNvPr id="5" name="Picture 4" descr="University of Wisconsin Sea Grant logo in white text on a gray background">
            <a:extLst>
              <a:ext uri="{FF2B5EF4-FFF2-40B4-BE49-F238E27FC236}">
                <a16:creationId xmlns:a16="http://schemas.microsoft.com/office/drawing/2014/main" id="{2125341B-9FCD-D414-3259-5849E1198405}"/>
              </a:ext>
            </a:extLst>
          </p:cNvPr>
          <p:cNvPicPr>
            <a:picLocks noChangeAspect="1"/>
          </p:cNvPicPr>
          <p:nvPr userDrawn="1"/>
        </p:nvPicPr>
        <p:blipFill>
          <a:blip r:embed="rId2"/>
          <a:srcRect/>
          <a:stretch/>
        </p:blipFill>
        <p:spPr>
          <a:xfrm>
            <a:off x="5161548" y="2639930"/>
            <a:ext cx="2139741" cy="1872275"/>
          </a:xfrm>
          <a:prstGeom prst="rect">
            <a:avLst/>
          </a:prstGeom>
        </p:spPr>
      </p:pic>
    </p:spTree>
    <p:extLst>
      <p:ext uri="{BB962C8B-B14F-4D97-AF65-F5344CB8AC3E}">
        <p14:creationId xmlns:p14="http://schemas.microsoft.com/office/powerpoint/2010/main" val="2314827098"/>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showMasterSp="0" preserve="1" userDrawn="1">
  <p:cSld name="5_End-black">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9305D359-7029-C74B-8048-D1347E3FF64A}"/>
              </a:ext>
              <a:ext uri="{C183D7F6-B498-43B3-948B-1728B52AA6E4}">
                <adec:decorative xmlns:adec="http://schemas.microsoft.com/office/drawing/2017/decorative" val="1"/>
              </a:ext>
            </a:extLst>
          </p:cNvPr>
          <p:cNvSpPr/>
          <p:nvPr userDrawn="1"/>
        </p:nvSpPr>
        <p:spPr>
          <a:xfrm>
            <a:off x="0" y="-9939"/>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D48DEFCB-76DD-8C96-B6DC-4040B702ADC1}"/>
              </a:ext>
            </a:extLst>
          </p:cNvPr>
          <p:cNvSpPr>
            <a:spLocks noGrp="1"/>
          </p:cNvSpPr>
          <p:nvPr>
            <p:ph type="title" hasCustomPrompt="1"/>
          </p:nvPr>
        </p:nvSpPr>
        <p:spPr>
          <a:xfrm>
            <a:off x="0" y="-201325"/>
            <a:ext cx="10668000" cy="191386"/>
          </a:xfrm>
        </p:spPr>
        <p:txBody>
          <a:bodyPr>
            <a:normAutofit/>
          </a:bodyPr>
          <a:lstStyle>
            <a:lvl1pPr>
              <a:defRPr sz="1200" b="0" i="0">
                <a:latin typeface="Red Hat Display" panose="02010303040201060303" pitchFamily="2" charset="0"/>
                <a:ea typeface="Red Hat Display" panose="02010303040201060303" pitchFamily="2" charset="0"/>
                <a:cs typeface="Red Hat Display" panose="02010303040201060303" pitchFamily="2" charset="0"/>
              </a:defRPr>
            </a:lvl1pPr>
          </a:lstStyle>
          <a:p>
            <a:r>
              <a:rPr lang="en-US" b="1" dirty="0">
                <a:solidFill>
                  <a:srgbClr val="181818"/>
                </a:solidFill>
                <a:effectLst/>
                <a:latin typeface="Arial" panose="020B0604020202020204" pitchFamily="34" charset="0"/>
              </a:rPr>
              <a:t>White Closing Slide</a:t>
            </a:r>
            <a:endParaRPr lang="en-US" dirty="0">
              <a:solidFill>
                <a:srgbClr val="181818"/>
              </a:solidFill>
              <a:effectLst/>
              <a:latin typeface="Arial" panose="020B0604020202020204" pitchFamily="34" charset="0"/>
            </a:endParaRPr>
          </a:p>
        </p:txBody>
      </p:sp>
      <p:pic>
        <p:nvPicPr>
          <p:cNvPr id="5" name="Picture 4" descr="University of Wisconsin Sea Grant logo in white text on an orange background">
            <a:extLst>
              <a:ext uri="{FF2B5EF4-FFF2-40B4-BE49-F238E27FC236}">
                <a16:creationId xmlns:a16="http://schemas.microsoft.com/office/drawing/2014/main" id="{2125341B-9FCD-D414-3259-5849E1198405}"/>
              </a:ext>
            </a:extLst>
          </p:cNvPr>
          <p:cNvPicPr>
            <a:picLocks noChangeAspect="1"/>
          </p:cNvPicPr>
          <p:nvPr userDrawn="1"/>
        </p:nvPicPr>
        <p:blipFill>
          <a:blip r:embed="rId2"/>
          <a:srcRect/>
          <a:stretch/>
        </p:blipFill>
        <p:spPr>
          <a:xfrm>
            <a:off x="5295281" y="2639930"/>
            <a:ext cx="1872275" cy="1872275"/>
          </a:xfrm>
          <a:prstGeom prst="rect">
            <a:avLst/>
          </a:prstGeom>
        </p:spPr>
      </p:pic>
    </p:spTree>
    <p:extLst>
      <p:ext uri="{BB962C8B-B14F-4D97-AF65-F5344CB8AC3E}">
        <p14:creationId xmlns:p14="http://schemas.microsoft.com/office/powerpoint/2010/main" val="411424455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Title and Content_1 colum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8F2F59-3D81-9C0B-CDB4-B5F8B5CE84E5}"/>
              </a:ext>
            </a:extLst>
          </p:cNvPr>
          <p:cNvSpPr>
            <a:spLocks noGrp="1"/>
          </p:cNvSpPr>
          <p:nvPr>
            <p:ph type="title" hasCustomPrompt="1"/>
          </p:nvPr>
        </p:nvSpPr>
        <p:spPr/>
        <p:txBody>
          <a:bodyPr rIns="91440">
            <a:normAutofit/>
          </a:bodyPr>
          <a:lstStyle>
            <a:lvl1pPr>
              <a:defRPr sz="3400" b="1" i="0">
                <a:solidFill>
                  <a:schemeClr val="tx1">
                    <a:lumMod val="90000"/>
                    <a:lumOff val="10000"/>
                  </a:schemeClr>
                </a:solidFill>
                <a:latin typeface="+mj-lt"/>
                <a:ea typeface="Red Hat Text" panose="02010303040201060303" pitchFamily="2" charset="0"/>
                <a:cs typeface="Red Hat Text" panose="02010303040201060303" pitchFamily="2" charset="0"/>
              </a:defRPr>
            </a:lvl1pPr>
          </a:lstStyle>
          <a:p>
            <a:r>
              <a:rPr lang="en-US" dirty="0"/>
              <a:t>Insert slide title in title or sentence case</a:t>
            </a:r>
          </a:p>
        </p:txBody>
      </p:sp>
      <p:sp>
        <p:nvSpPr>
          <p:cNvPr id="5" name="Footer Placeholder 4"/>
          <p:cNvSpPr>
            <a:spLocks noGrp="1"/>
          </p:cNvSpPr>
          <p:nvPr>
            <p:ph type="ftr" sz="quarter" idx="11"/>
          </p:nvPr>
        </p:nvSpPr>
        <p:spPr>
          <a:xfrm>
            <a:off x="0" y="6505056"/>
            <a:ext cx="12192000" cy="352943"/>
          </a:xfrm>
        </p:spPr>
        <p:txBody>
          <a:bodyPr/>
          <a:lstStyle>
            <a:lvl1pPr>
              <a:defRPr>
                <a:latin typeface="+mn-lt"/>
                <a:cs typeface="Arial" panose="020B0604020202020204" pitchFamily="34" charset="0"/>
              </a:defRPr>
            </a:lvl1pPr>
          </a:lstStyle>
          <a:p>
            <a:r>
              <a:rPr lang="en-US"/>
              <a:t>Coastal Terms Answer Key</a:t>
            </a:r>
            <a:endParaRPr lang="en-US" dirty="0"/>
          </a:p>
        </p:txBody>
      </p:sp>
      <p:sp>
        <p:nvSpPr>
          <p:cNvPr id="9" name="Content Placeholder 10">
            <a:extLst>
              <a:ext uri="{FF2B5EF4-FFF2-40B4-BE49-F238E27FC236}">
                <a16:creationId xmlns:a16="http://schemas.microsoft.com/office/drawing/2014/main" id="{7EB79CAC-A89D-DA61-2EA5-56E2A8994CF2}"/>
              </a:ext>
            </a:extLst>
          </p:cNvPr>
          <p:cNvSpPr>
            <a:spLocks noGrp="1"/>
          </p:cNvSpPr>
          <p:nvPr>
            <p:ph sz="quarter" idx="15" hasCustomPrompt="1"/>
          </p:nvPr>
        </p:nvSpPr>
        <p:spPr>
          <a:xfrm>
            <a:off x="1485900" y="1840447"/>
            <a:ext cx="9677400" cy="4446053"/>
          </a:xfrm>
        </p:spPr>
        <p:txBody>
          <a:bodyPr>
            <a:normAutofit/>
          </a:bodyPr>
          <a:lstStyle>
            <a:lvl1pPr marL="228600" indent="-228600">
              <a:buFont typeface="Arial" panose="020B0604020202020204" pitchFamily="34" charset="0"/>
              <a:buChar char="•"/>
              <a:tabLst/>
              <a:defRPr sz="2600">
                <a:solidFill>
                  <a:schemeClr val="tx1"/>
                </a:solidFill>
              </a:defRPr>
            </a:lvl1pPr>
            <a:lvl2pPr>
              <a:defRPr sz="2100"/>
            </a:lvl2pPr>
            <a:lvl3pPr>
              <a:defRPr sz="2100"/>
            </a:lvl3pPr>
            <a:lvl4pPr>
              <a:defRPr sz="2100"/>
            </a:lvl4pPr>
            <a:lvl5pPr>
              <a:defRPr sz="2100"/>
            </a:lvl5pPr>
          </a:lstStyle>
          <a:p>
            <a:pPr lvl="0"/>
            <a:r>
              <a:rPr lang="en-US" dirty="0"/>
              <a:t>Bulleted list</a:t>
            </a:r>
          </a:p>
          <a:p>
            <a:pPr lvl="0"/>
            <a:r>
              <a:rPr lang="en-US" dirty="0"/>
              <a:t>Bulleted list</a:t>
            </a:r>
          </a:p>
          <a:p>
            <a:pPr lvl="0"/>
            <a:r>
              <a:rPr lang="en-US" dirty="0"/>
              <a:t>Bulleted list</a:t>
            </a:r>
          </a:p>
        </p:txBody>
      </p:sp>
    </p:spTree>
    <p:extLst>
      <p:ext uri="{BB962C8B-B14F-4D97-AF65-F5344CB8AC3E}">
        <p14:creationId xmlns:p14="http://schemas.microsoft.com/office/powerpoint/2010/main" val="35215385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1_Title and Content_1 column">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346D9A27-B964-B89D-4657-569EC459926B}"/>
              </a:ext>
              <a:ext uri="{C183D7F6-B498-43B3-948B-1728B52AA6E4}">
                <adec:decorative xmlns:adec="http://schemas.microsoft.com/office/drawing/2017/decorative" val="1"/>
              </a:ext>
            </a:extLst>
          </p:cNvPr>
          <p:cNvSpPr/>
          <p:nvPr/>
        </p:nvSpPr>
        <p:spPr>
          <a:xfrm>
            <a:off x="0" y="0"/>
            <a:ext cx="12192000" cy="684976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478F2F59-3D81-9C0B-CDB4-B5F8B5CE84E5}"/>
              </a:ext>
            </a:extLst>
          </p:cNvPr>
          <p:cNvSpPr>
            <a:spLocks noGrp="1"/>
          </p:cNvSpPr>
          <p:nvPr>
            <p:ph type="title" hasCustomPrompt="1"/>
          </p:nvPr>
        </p:nvSpPr>
        <p:spPr/>
        <p:txBody>
          <a:bodyPr rIns="91440">
            <a:normAutofit/>
          </a:bodyPr>
          <a:lstStyle>
            <a:lvl1pPr>
              <a:defRPr sz="3400" b="1" i="0">
                <a:solidFill>
                  <a:schemeClr val="tx1">
                    <a:lumMod val="90000"/>
                    <a:lumOff val="10000"/>
                  </a:schemeClr>
                </a:solidFill>
                <a:latin typeface="+mj-lt"/>
                <a:ea typeface="Red Hat Text" panose="02010303040201060303" pitchFamily="2" charset="0"/>
                <a:cs typeface="Red Hat Text" panose="02010303040201060303" pitchFamily="2" charset="0"/>
              </a:defRPr>
            </a:lvl1pPr>
          </a:lstStyle>
          <a:p>
            <a:r>
              <a:rPr lang="en-US" dirty="0"/>
              <a:t>Insert slide title in title or sentence case</a:t>
            </a:r>
          </a:p>
        </p:txBody>
      </p:sp>
      <p:sp>
        <p:nvSpPr>
          <p:cNvPr id="5" name="Footer Placeholder 4"/>
          <p:cNvSpPr>
            <a:spLocks noGrp="1"/>
          </p:cNvSpPr>
          <p:nvPr>
            <p:ph type="ftr" sz="quarter" idx="11"/>
          </p:nvPr>
        </p:nvSpPr>
        <p:spPr>
          <a:xfrm>
            <a:off x="0" y="6505056"/>
            <a:ext cx="12192000" cy="352943"/>
          </a:xfrm>
        </p:spPr>
        <p:txBody>
          <a:bodyPr/>
          <a:lstStyle>
            <a:lvl1pPr algn="l">
              <a:defRPr>
                <a:latin typeface="+mn-lt"/>
                <a:cs typeface="Arial" panose="020B0604020202020204" pitchFamily="34" charset="0"/>
              </a:defRPr>
            </a:lvl1pPr>
          </a:lstStyle>
          <a:p>
            <a:r>
              <a:rPr lang="en-US"/>
              <a:t>Coastal Terms Answer Key</a:t>
            </a:r>
            <a:endParaRPr lang="en-US" dirty="0"/>
          </a:p>
        </p:txBody>
      </p:sp>
      <p:sp>
        <p:nvSpPr>
          <p:cNvPr id="9" name="Content Placeholder 10">
            <a:extLst>
              <a:ext uri="{FF2B5EF4-FFF2-40B4-BE49-F238E27FC236}">
                <a16:creationId xmlns:a16="http://schemas.microsoft.com/office/drawing/2014/main" id="{7EB79CAC-A89D-DA61-2EA5-56E2A8994CF2}"/>
              </a:ext>
            </a:extLst>
          </p:cNvPr>
          <p:cNvSpPr>
            <a:spLocks noGrp="1"/>
          </p:cNvSpPr>
          <p:nvPr>
            <p:ph sz="quarter" idx="15" hasCustomPrompt="1"/>
          </p:nvPr>
        </p:nvSpPr>
        <p:spPr>
          <a:xfrm>
            <a:off x="1485900" y="1840447"/>
            <a:ext cx="9677400" cy="4446053"/>
          </a:xfrm>
        </p:spPr>
        <p:txBody>
          <a:bodyPr>
            <a:normAutofit/>
          </a:bodyPr>
          <a:lstStyle>
            <a:lvl1pPr marL="228600" indent="-228600">
              <a:buFont typeface="Arial" panose="020B0604020202020204" pitchFamily="34" charset="0"/>
              <a:buChar char="•"/>
              <a:tabLst/>
              <a:defRPr sz="2600">
                <a:solidFill>
                  <a:schemeClr val="tx1"/>
                </a:solidFill>
              </a:defRPr>
            </a:lvl1pPr>
            <a:lvl2pPr>
              <a:defRPr sz="2100"/>
            </a:lvl2pPr>
            <a:lvl3pPr>
              <a:defRPr sz="2100"/>
            </a:lvl3pPr>
            <a:lvl4pPr>
              <a:defRPr sz="2100"/>
            </a:lvl4pPr>
            <a:lvl5pPr>
              <a:defRPr sz="2100"/>
            </a:lvl5pPr>
          </a:lstStyle>
          <a:p>
            <a:pPr lvl="0"/>
            <a:r>
              <a:rPr lang="en-US" dirty="0"/>
              <a:t>Bulleted list</a:t>
            </a:r>
          </a:p>
          <a:p>
            <a:pPr lvl="0"/>
            <a:r>
              <a:rPr lang="en-US" dirty="0"/>
              <a:t>Bulleted list</a:t>
            </a:r>
          </a:p>
          <a:p>
            <a:pPr lvl="0"/>
            <a:r>
              <a:rPr lang="en-US" dirty="0"/>
              <a:t>Bulleted list</a:t>
            </a:r>
          </a:p>
        </p:txBody>
      </p:sp>
    </p:spTree>
    <p:extLst>
      <p:ext uri="{BB962C8B-B14F-4D97-AF65-F5344CB8AC3E}">
        <p14:creationId xmlns:p14="http://schemas.microsoft.com/office/powerpoint/2010/main" val="346212779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2_Title and Content_1 column">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346D9A27-B964-B89D-4657-569EC459926B}"/>
              </a:ext>
              <a:ext uri="{C183D7F6-B498-43B3-948B-1728B52AA6E4}">
                <adec:decorative xmlns:adec="http://schemas.microsoft.com/office/drawing/2017/decorative" val="1"/>
              </a:ext>
            </a:extLst>
          </p:cNvPr>
          <p:cNvSpPr/>
          <p:nvPr/>
        </p:nvSpPr>
        <p:spPr>
          <a:xfrm>
            <a:off x="0" y="0"/>
            <a:ext cx="12192000" cy="684976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478F2F59-3D81-9C0B-CDB4-B5F8B5CE84E5}"/>
              </a:ext>
            </a:extLst>
          </p:cNvPr>
          <p:cNvSpPr>
            <a:spLocks noGrp="1"/>
          </p:cNvSpPr>
          <p:nvPr>
            <p:ph type="title" hasCustomPrompt="1"/>
          </p:nvPr>
        </p:nvSpPr>
        <p:spPr/>
        <p:txBody>
          <a:bodyPr rIns="91440">
            <a:normAutofit/>
          </a:bodyPr>
          <a:lstStyle>
            <a:lvl1pPr>
              <a:defRPr sz="3400" b="1" i="0">
                <a:solidFill>
                  <a:schemeClr val="tx1">
                    <a:lumMod val="90000"/>
                    <a:lumOff val="10000"/>
                  </a:schemeClr>
                </a:solidFill>
                <a:latin typeface="+mj-lt"/>
                <a:ea typeface="Red Hat Text" panose="02010303040201060303" pitchFamily="2" charset="0"/>
                <a:cs typeface="Red Hat Text" panose="02010303040201060303" pitchFamily="2" charset="0"/>
              </a:defRPr>
            </a:lvl1pPr>
          </a:lstStyle>
          <a:p>
            <a:r>
              <a:rPr lang="en-US" dirty="0"/>
              <a:t>Insert slide title in title or sentence case</a:t>
            </a:r>
          </a:p>
        </p:txBody>
      </p:sp>
      <p:sp>
        <p:nvSpPr>
          <p:cNvPr id="9" name="Content Placeholder 10">
            <a:extLst>
              <a:ext uri="{FF2B5EF4-FFF2-40B4-BE49-F238E27FC236}">
                <a16:creationId xmlns:a16="http://schemas.microsoft.com/office/drawing/2014/main" id="{7EB79CAC-A89D-DA61-2EA5-56E2A8994CF2}"/>
              </a:ext>
            </a:extLst>
          </p:cNvPr>
          <p:cNvSpPr>
            <a:spLocks noGrp="1"/>
          </p:cNvSpPr>
          <p:nvPr>
            <p:ph sz="quarter" idx="15" hasCustomPrompt="1"/>
          </p:nvPr>
        </p:nvSpPr>
        <p:spPr>
          <a:xfrm>
            <a:off x="1485900" y="1840447"/>
            <a:ext cx="9677400" cy="4446053"/>
          </a:xfrm>
        </p:spPr>
        <p:txBody>
          <a:bodyPr>
            <a:normAutofit/>
          </a:bodyPr>
          <a:lstStyle>
            <a:lvl1pPr marL="228600" indent="-228600">
              <a:buFont typeface="Arial" panose="020B0604020202020204" pitchFamily="34" charset="0"/>
              <a:buChar char="•"/>
              <a:tabLst/>
              <a:defRPr sz="2600">
                <a:solidFill>
                  <a:schemeClr val="tx1"/>
                </a:solidFill>
              </a:defRPr>
            </a:lvl1pPr>
            <a:lvl2pPr>
              <a:defRPr sz="2100"/>
            </a:lvl2pPr>
            <a:lvl3pPr>
              <a:defRPr sz="2100"/>
            </a:lvl3pPr>
            <a:lvl4pPr>
              <a:defRPr sz="2100"/>
            </a:lvl4pPr>
            <a:lvl5pPr>
              <a:defRPr sz="2100"/>
            </a:lvl5pPr>
          </a:lstStyle>
          <a:p>
            <a:pPr lvl="0"/>
            <a:r>
              <a:rPr lang="en-US" dirty="0"/>
              <a:t>Bulleted list</a:t>
            </a:r>
          </a:p>
          <a:p>
            <a:pPr lvl="0"/>
            <a:r>
              <a:rPr lang="en-US" dirty="0"/>
              <a:t>Bulleted list</a:t>
            </a:r>
          </a:p>
          <a:p>
            <a:pPr lvl="0"/>
            <a:r>
              <a:rPr lang="en-US" dirty="0"/>
              <a:t>Bulleted list</a:t>
            </a:r>
          </a:p>
        </p:txBody>
      </p:sp>
    </p:spTree>
    <p:extLst>
      <p:ext uri="{BB962C8B-B14F-4D97-AF65-F5344CB8AC3E}">
        <p14:creationId xmlns:p14="http://schemas.microsoft.com/office/powerpoint/2010/main" val="39248578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Title and Content_2 column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8BE51D-BA97-2BBF-F3DF-C2B38B351A53}"/>
              </a:ext>
            </a:extLst>
          </p:cNvPr>
          <p:cNvSpPr>
            <a:spLocks noGrp="1"/>
          </p:cNvSpPr>
          <p:nvPr>
            <p:ph type="title" hasCustomPrompt="1"/>
          </p:nvPr>
        </p:nvSpPr>
        <p:spPr/>
        <p:txBody>
          <a:bodyPr rIns="91440">
            <a:normAutofit/>
          </a:bodyPr>
          <a:lstStyle>
            <a:lvl1pPr>
              <a:defRPr sz="3400" b="1" i="0">
                <a:solidFill>
                  <a:schemeClr val="tx1">
                    <a:lumMod val="90000"/>
                    <a:lumOff val="10000"/>
                  </a:schemeClr>
                </a:solidFill>
                <a:latin typeface="+mj-lt"/>
                <a:ea typeface="Red Hat Text" panose="02010303040201060303" pitchFamily="2" charset="0"/>
                <a:cs typeface="Red Hat Text" panose="02010303040201060303" pitchFamily="2" charset="0"/>
              </a:defRPr>
            </a:lvl1pPr>
          </a:lstStyle>
          <a:p>
            <a:r>
              <a:rPr lang="en-US" dirty="0"/>
              <a:t>Insert slide title in title or sentence case</a:t>
            </a:r>
          </a:p>
        </p:txBody>
      </p:sp>
      <p:sp>
        <p:nvSpPr>
          <p:cNvPr id="5" name="Footer Placeholder 4"/>
          <p:cNvSpPr>
            <a:spLocks noGrp="1"/>
          </p:cNvSpPr>
          <p:nvPr>
            <p:ph type="ftr" sz="quarter" idx="11"/>
          </p:nvPr>
        </p:nvSpPr>
        <p:spPr>
          <a:xfrm>
            <a:off x="0" y="6505056"/>
            <a:ext cx="12192000" cy="352943"/>
          </a:xfrm>
        </p:spPr>
        <p:txBody>
          <a:bodyPr/>
          <a:lstStyle>
            <a:lvl1pPr algn="l">
              <a:defRPr>
                <a:latin typeface="+mn-lt"/>
                <a:cs typeface="Arial" panose="020B0604020202020204" pitchFamily="34" charset="0"/>
              </a:defRPr>
            </a:lvl1pPr>
          </a:lstStyle>
          <a:p>
            <a:r>
              <a:rPr lang="en-US"/>
              <a:t>Coastal Terms Answer Key</a:t>
            </a:r>
            <a:endParaRPr lang="en-US" dirty="0"/>
          </a:p>
        </p:txBody>
      </p:sp>
      <p:sp>
        <p:nvSpPr>
          <p:cNvPr id="11" name="Content Placeholder 10">
            <a:extLst>
              <a:ext uri="{FF2B5EF4-FFF2-40B4-BE49-F238E27FC236}">
                <a16:creationId xmlns:a16="http://schemas.microsoft.com/office/drawing/2014/main" id="{733615FB-E867-334E-BB0E-3B18A2659575}"/>
              </a:ext>
            </a:extLst>
          </p:cNvPr>
          <p:cNvSpPr>
            <a:spLocks noGrp="1"/>
          </p:cNvSpPr>
          <p:nvPr>
            <p:ph sz="quarter" idx="13" hasCustomPrompt="1"/>
          </p:nvPr>
        </p:nvSpPr>
        <p:spPr>
          <a:xfrm>
            <a:off x="1485900" y="1840447"/>
            <a:ext cx="4482548" cy="4446053"/>
          </a:xfrm>
        </p:spPr>
        <p:txBody>
          <a:bodyPr>
            <a:normAutofit/>
          </a:bodyPr>
          <a:lstStyle>
            <a:lvl1pPr marL="228600" indent="-228600">
              <a:buFont typeface="Arial" panose="020B0604020202020204" pitchFamily="34" charset="0"/>
              <a:buChar char="•"/>
              <a:tabLst/>
              <a:defRPr sz="2600">
                <a:solidFill>
                  <a:schemeClr val="tx1"/>
                </a:solidFill>
              </a:defRPr>
            </a:lvl1pPr>
            <a:lvl2pPr>
              <a:defRPr sz="2100"/>
            </a:lvl2pPr>
            <a:lvl3pPr>
              <a:defRPr sz="2100"/>
            </a:lvl3pPr>
            <a:lvl4pPr>
              <a:defRPr sz="2100"/>
            </a:lvl4pPr>
            <a:lvl5pPr>
              <a:defRPr sz="2100"/>
            </a:lvl5pPr>
          </a:lstStyle>
          <a:p>
            <a:pPr lvl="0"/>
            <a:r>
              <a:rPr lang="en-US" dirty="0"/>
              <a:t>Bulleted list</a:t>
            </a:r>
          </a:p>
          <a:p>
            <a:pPr lvl="0"/>
            <a:r>
              <a:rPr lang="en-US" dirty="0"/>
              <a:t>Bulleted list</a:t>
            </a:r>
          </a:p>
          <a:p>
            <a:pPr lvl="0"/>
            <a:r>
              <a:rPr lang="en-US" dirty="0"/>
              <a:t>Bulleted list</a:t>
            </a:r>
          </a:p>
        </p:txBody>
      </p:sp>
      <p:sp>
        <p:nvSpPr>
          <p:cNvPr id="8" name="Content Placeholder 10">
            <a:extLst>
              <a:ext uri="{FF2B5EF4-FFF2-40B4-BE49-F238E27FC236}">
                <a16:creationId xmlns:a16="http://schemas.microsoft.com/office/drawing/2014/main" id="{B0DEE38D-2FF0-2A49-A7D1-AF607FA3AB7A}"/>
              </a:ext>
            </a:extLst>
          </p:cNvPr>
          <p:cNvSpPr>
            <a:spLocks noGrp="1"/>
          </p:cNvSpPr>
          <p:nvPr>
            <p:ph sz="quarter" idx="15" hasCustomPrompt="1"/>
          </p:nvPr>
        </p:nvSpPr>
        <p:spPr>
          <a:xfrm>
            <a:off x="6223554" y="1840447"/>
            <a:ext cx="4939746" cy="4446053"/>
          </a:xfrm>
        </p:spPr>
        <p:txBody>
          <a:bodyPr>
            <a:normAutofit/>
          </a:bodyPr>
          <a:lstStyle>
            <a:lvl1pPr marL="228600" indent="-228600">
              <a:buClr>
                <a:schemeClr val="accent1"/>
              </a:buClr>
              <a:buFont typeface="Arial" panose="020B0604020202020204" pitchFamily="34" charset="0"/>
              <a:buChar char="•"/>
              <a:tabLst/>
              <a:defRPr sz="2600">
                <a:solidFill>
                  <a:schemeClr val="tx1"/>
                </a:solidFill>
              </a:defRPr>
            </a:lvl1pPr>
            <a:lvl2pPr>
              <a:defRPr sz="2100"/>
            </a:lvl2pPr>
            <a:lvl3pPr>
              <a:defRPr sz="2100"/>
            </a:lvl3pPr>
            <a:lvl4pPr>
              <a:defRPr sz="2100"/>
            </a:lvl4pPr>
            <a:lvl5pPr>
              <a:defRPr sz="2100"/>
            </a:lvl5pPr>
          </a:lstStyle>
          <a:p>
            <a:pPr lvl="0"/>
            <a:r>
              <a:rPr lang="en-US" dirty="0"/>
              <a:t>Bulleted list</a:t>
            </a:r>
          </a:p>
          <a:p>
            <a:pPr lvl="0"/>
            <a:r>
              <a:rPr lang="en-US" dirty="0"/>
              <a:t>Bulleted list</a:t>
            </a:r>
          </a:p>
          <a:p>
            <a:pPr lvl="0"/>
            <a:r>
              <a:rPr lang="en-US" dirty="0"/>
              <a:t>Bulleted list</a:t>
            </a:r>
          </a:p>
        </p:txBody>
      </p:sp>
    </p:spTree>
    <p:extLst>
      <p:ext uri="{BB962C8B-B14F-4D97-AF65-F5344CB8AC3E}">
        <p14:creationId xmlns:p14="http://schemas.microsoft.com/office/powerpoint/2010/main" val="72347372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1_Title and Content_2 columns">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030764F-890A-1CEC-3771-52FEC8F9F850}"/>
              </a:ext>
              <a:ext uri="{C183D7F6-B498-43B3-948B-1728B52AA6E4}">
                <adec:decorative xmlns:adec="http://schemas.microsoft.com/office/drawing/2017/decorative" val="1"/>
              </a:ext>
            </a:extLst>
          </p:cNvPr>
          <p:cNvSpPr/>
          <p:nvPr/>
        </p:nvSpPr>
        <p:spPr>
          <a:xfrm>
            <a:off x="0" y="0"/>
            <a:ext cx="12192000" cy="684976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B98BE51D-BA97-2BBF-F3DF-C2B38B351A53}"/>
              </a:ext>
            </a:extLst>
          </p:cNvPr>
          <p:cNvSpPr>
            <a:spLocks noGrp="1"/>
          </p:cNvSpPr>
          <p:nvPr>
            <p:ph type="title" hasCustomPrompt="1"/>
          </p:nvPr>
        </p:nvSpPr>
        <p:spPr/>
        <p:txBody>
          <a:bodyPr rIns="91440">
            <a:normAutofit/>
          </a:bodyPr>
          <a:lstStyle>
            <a:lvl1pPr>
              <a:defRPr sz="3400" b="1" i="0">
                <a:solidFill>
                  <a:schemeClr val="tx1">
                    <a:lumMod val="90000"/>
                    <a:lumOff val="10000"/>
                  </a:schemeClr>
                </a:solidFill>
                <a:latin typeface="+mj-lt"/>
                <a:ea typeface="Red Hat Text" panose="02010303040201060303" pitchFamily="2" charset="0"/>
                <a:cs typeface="Red Hat Text" panose="02010303040201060303" pitchFamily="2" charset="0"/>
              </a:defRPr>
            </a:lvl1pPr>
          </a:lstStyle>
          <a:p>
            <a:r>
              <a:rPr lang="en-US" dirty="0"/>
              <a:t>Insert slide title in title or sentence case</a:t>
            </a:r>
          </a:p>
        </p:txBody>
      </p:sp>
      <p:sp>
        <p:nvSpPr>
          <p:cNvPr id="5" name="Footer Placeholder 4"/>
          <p:cNvSpPr>
            <a:spLocks noGrp="1"/>
          </p:cNvSpPr>
          <p:nvPr>
            <p:ph type="ftr" sz="quarter" idx="11"/>
          </p:nvPr>
        </p:nvSpPr>
        <p:spPr>
          <a:xfrm>
            <a:off x="0" y="6505056"/>
            <a:ext cx="12192000" cy="352943"/>
          </a:xfrm>
        </p:spPr>
        <p:txBody>
          <a:bodyPr/>
          <a:lstStyle>
            <a:lvl1pPr algn="l">
              <a:defRPr>
                <a:latin typeface="+mn-lt"/>
                <a:cs typeface="Arial" panose="020B0604020202020204" pitchFamily="34" charset="0"/>
              </a:defRPr>
            </a:lvl1pPr>
          </a:lstStyle>
          <a:p>
            <a:r>
              <a:rPr lang="en-US"/>
              <a:t>Coastal Terms Answer Key</a:t>
            </a:r>
            <a:endParaRPr lang="en-US" dirty="0"/>
          </a:p>
        </p:txBody>
      </p:sp>
      <p:sp>
        <p:nvSpPr>
          <p:cNvPr id="11" name="Content Placeholder 10">
            <a:extLst>
              <a:ext uri="{FF2B5EF4-FFF2-40B4-BE49-F238E27FC236}">
                <a16:creationId xmlns:a16="http://schemas.microsoft.com/office/drawing/2014/main" id="{733615FB-E867-334E-BB0E-3B18A2659575}"/>
              </a:ext>
            </a:extLst>
          </p:cNvPr>
          <p:cNvSpPr>
            <a:spLocks noGrp="1"/>
          </p:cNvSpPr>
          <p:nvPr>
            <p:ph sz="quarter" idx="13" hasCustomPrompt="1"/>
          </p:nvPr>
        </p:nvSpPr>
        <p:spPr>
          <a:xfrm>
            <a:off x="1485900" y="1840447"/>
            <a:ext cx="4482548" cy="4446053"/>
          </a:xfrm>
        </p:spPr>
        <p:txBody>
          <a:bodyPr>
            <a:normAutofit/>
          </a:bodyPr>
          <a:lstStyle>
            <a:lvl1pPr marL="228600" indent="-228600">
              <a:buFont typeface="Arial" panose="020B0604020202020204" pitchFamily="34" charset="0"/>
              <a:buChar char="•"/>
              <a:tabLst/>
              <a:defRPr sz="2600">
                <a:solidFill>
                  <a:schemeClr val="tx1"/>
                </a:solidFill>
              </a:defRPr>
            </a:lvl1pPr>
            <a:lvl2pPr>
              <a:defRPr sz="2100"/>
            </a:lvl2pPr>
            <a:lvl3pPr>
              <a:defRPr sz="2100"/>
            </a:lvl3pPr>
            <a:lvl4pPr>
              <a:defRPr sz="2100"/>
            </a:lvl4pPr>
            <a:lvl5pPr>
              <a:defRPr sz="2100"/>
            </a:lvl5pPr>
          </a:lstStyle>
          <a:p>
            <a:pPr lvl="0"/>
            <a:r>
              <a:rPr lang="en-US" dirty="0"/>
              <a:t>Bulleted list</a:t>
            </a:r>
          </a:p>
          <a:p>
            <a:pPr lvl="0"/>
            <a:r>
              <a:rPr lang="en-US" dirty="0"/>
              <a:t>Bulleted list</a:t>
            </a:r>
          </a:p>
          <a:p>
            <a:pPr lvl="0"/>
            <a:r>
              <a:rPr lang="en-US" dirty="0"/>
              <a:t>Bulleted list</a:t>
            </a:r>
          </a:p>
        </p:txBody>
      </p:sp>
      <p:sp>
        <p:nvSpPr>
          <p:cNvPr id="8" name="Content Placeholder 10">
            <a:extLst>
              <a:ext uri="{FF2B5EF4-FFF2-40B4-BE49-F238E27FC236}">
                <a16:creationId xmlns:a16="http://schemas.microsoft.com/office/drawing/2014/main" id="{B0DEE38D-2FF0-2A49-A7D1-AF607FA3AB7A}"/>
              </a:ext>
            </a:extLst>
          </p:cNvPr>
          <p:cNvSpPr>
            <a:spLocks noGrp="1"/>
          </p:cNvSpPr>
          <p:nvPr>
            <p:ph sz="quarter" idx="15" hasCustomPrompt="1"/>
          </p:nvPr>
        </p:nvSpPr>
        <p:spPr>
          <a:xfrm>
            <a:off x="6223554" y="1840447"/>
            <a:ext cx="4939746" cy="4446053"/>
          </a:xfrm>
        </p:spPr>
        <p:txBody>
          <a:bodyPr>
            <a:normAutofit/>
          </a:bodyPr>
          <a:lstStyle>
            <a:lvl1pPr marL="228600" indent="-228600">
              <a:buClr>
                <a:schemeClr val="accent1"/>
              </a:buClr>
              <a:buFont typeface="Arial" panose="020B0604020202020204" pitchFamily="34" charset="0"/>
              <a:buChar char="•"/>
              <a:tabLst/>
              <a:defRPr sz="2600">
                <a:solidFill>
                  <a:schemeClr val="tx1"/>
                </a:solidFill>
              </a:defRPr>
            </a:lvl1pPr>
            <a:lvl2pPr>
              <a:defRPr sz="2100"/>
            </a:lvl2pPr>
            <a:lvl3pPr>
              <a:defRPr sz="2100"/>
            </a:lvl3pPr>
            <a:lvl4pPr>
              <a:defRPr sz="2100"/>
            </a:lvl4pPr>
            <a:lvl5pPr>
              <a:defRPr sz="2100"/>
            </a:lvl5pPr>
          </a:lstStyle>
          <a:p>
            <a:pPr lvl="0"/>
            <a:r>
              <a:rPr lang="en-US" dirty="0"/>
              <a:t>Bulleted list</a:t>
            </a:r>
          </a:p>
          <a:p>
            <a:pPr lvl="0"/>
            <a:r>
              <a:rPr lang="en-US" dirty="0"/>
              <a:t>Bulleted list</a:t>
            </a:r>
          </a:p>
          <a:p>
            <a:pPr lvl="0"/>
            <a:r>
              <a:rPr lang="en-US" dirty="0"/>
              <a:t>Bulleted list</a:t>
            </a:r>
          </a:p>
        </p:txBody>
      </p:sp>
    </p:spTree>
    <p:extLst>
      <p:ext uri="{BB962C8B-B14F-4D97-AF65-F5344CB8AC3E}">
        <p14:creationId xmlns:p14="http://schemas.microsoft.com/office/powerpoint/2010/main" val="952186333"/>
      </p:ext>
    </p:extLst>
  </p:cSld>
  <p:clrMapOvr>
    <a:masterClrMapping/>
  </p:clrMapOvr>
</p:sldLayout>
</file>

<file path=ppt/slideMasters/_rels/slideMaster1.xml.rels><?xml version="1.0" encoding="UTF-8" standalone="yes"?>
<Relationships xmlns="http://schemas.openxmlformats.org/package/2006/relationships"><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9" Type="http://schemas.openxmlformats.org/officeDocument/2006/relationships/slideLayout" Target="../slideLayouts/slideLayout39.xml"/><Relationship Id="rId21" Type="http://schemas.openxmlformats.org/officeDocument/2006/relationships/slideLayout" Target="../slideLayouts/slideLayout21.xml"/><Relationship Id="rId34" Type="http://schemas.openxmlformats.org/officeDocument/2006/relationships/slideLayout" Target="../slideLayouts/slideLayout34.xml"/><Relationship Id="rId42" Type="http://schemas.openxmlformats.org/officeDocument/2006/relationships/slideLayout" Target="../slideLayouts/slideLayout42.xml"/><Relationship Id="rId47" Type="http://schemas.openxmlformats.org/officeDocument/2006/relationships/image" Target="../media/image1.png"/><Relationship Id="rId7" Type="http://schemas.openxmlformats.org/officeDocument/2006/relationships/slideLayout" Target="../slideLayouts/slideLayout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9" Type="http://schemas.openxmlformats.org/officeDocument/2006/relationships/slideLayout" Target="../slideLayouts/slideLayout29.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slideLayout" Target="../slideLayouts/slideLayout32.xml"/><Relationship Id="rId37" Type="http://schemas.openxmlformats.org/officeDocument/2006/relationships/slideLayout" Target="../slideLayouts/slideLayout37.xml"/><Relationship Id="rId40" Type="http://schemas.openxmlformats.org/officeDocument/2006/relationships/slideLayout" Target="../slideLayouts/slideLayout40.xml"/><Relationship Id="rId45" Type="http://schemas.openxmlformats.org/officeDocument/2006/relationships/slideLayout" Target="../slideLayouts/slideLayout45.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36" Type="http://schemas.openxmlformats.org/officeDocument/2006/relationships/slideLayout" Target="../slideLayouts/slideLayout36.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slideLayout" Target="../slideLayouts/slideLayout31.xml"/><Relationship Id="rId44" Type="http://schemas.openxmlformats.org/officeDocument/2006/relationships/slideLayout" Target="../slideLayouts/slideLayout44.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35" Type="http://schemas.openxmlformats.org/officeDocument/2006/relationships/slideLayout" Target="../slideLayouts/slideLayout35.xml"/><Relationship Id="rId43" Type="http://schemas.openxmlformats.org/officeDocument/2006/relationships/slideLayout" Target="../slideLayouts/slideLayout43.xml"/><Relationship Id="rId8" Type="http://schemas.openxmlformats.org/officeDocument/2006/relationships/slideLayout" Target="../slideLayouts/slideLayout8.xml"/><Relationship Id="rId3" Type="http://schemas.openxmlformats.org/officeDocument/2006/relationships/slideLayout" Target="../slideLayouts/slideLayout3.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slideLayout" Target="../slideLayouts/slideLayout33.xml"/><Relationship Id="rId38" Type="http://schemas.openxmlformats.org/officeDocument/2006/relationships/slideLayout" Target="../slideLayouts/slideLayout38.xml"/><Relationship Id="rId46" Type="http://schemas.openxmlformats.org/officeDocument/2006/relationships/theme" Target="../theme/theme1.xml"/><Relationship Id="rId20" Type="http://schemas.openxmlformats.org/officeDocument/2006/relationships/slideLayout" Target="../slideLayouts/slideLayout20.xml"/><Relationship Id="rId41" Type="http://schemas.openxmlformats.org/officeDocument/2006/relationships/slideLayout" Target="../slideLayouts/slideLayout4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95300" y="457200"/>
            <a:ext cx="10668000" cy="1066800"/>
          </a:xfrm>
          <a:prstGeom prst="rect">
            <a:avLst/>
          </a:prstGeom>
        </p:spPr>
        <p:txBody>
          <a:bodyPr vert="horz" lIns="0" tIns="45720" rIns="0" bIns="0" rtlCol="0" anchor="b" anchorCtr="0">
            <a:normAutofit/>
          </a:bodyPr>
          <a:lstStyle/>
          <a:p>
            <a:endParaRPr lang="en-US" dirty="0"/>
          </a:p>
        </p:txBody>
      </p:sp>
      <p:sp>
        <p:nvSpPr>
          <p:cNvPr id="3" name="Text Placeholder 2"/>
          <p:cNvSpPr>
            <a:spLocks noGrp="1"/>
          </p:cNvSpPr>
          <p:nvPr>
            <p:ph type="body" idx="1"/>
          </p:nvPr>
        </p:nvSpPr>
        <p:spPr>
          <a:xfrm>
            <a:off x="1485900" y="1828799"/>
            <a:ext cx="9677400" cy="4457701"/>
          </a:xfrm>
          <a:prstGeom prst="rect">
            <a:avLst/>
          </a:prstGeom>
        </p:spPr>
        <p:txBody>
          <a:bodyPr vert="horz" lIns="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p:cNvSpPr>
            <a:spLocks noGrp="1"/>
          </p:cNvSpPr>
          <p:nvPr>
            <p:ph type="ftr" sz="quarter" idx="3"/>
          </p:nvPr>
        </p:nvSpPr>
        <p:spPr>
          <a:xfrm>
            <a:off x="0" y="6505056"/>
            <a:ext cx="12192000" cy="352943"/>
          </a:xfrm>
          <a:prstGeom prst="rect">
            <a:avLst/>
          </a:prstGeom>
          <a:solidFill>
            <a:srgbClr val="555556"/>
          </a:solidFill>
          <a:ln>
            <a:noFill/>
          </a:ln>
        </p:spPr>
        <p:txBody>
          <a:bodyPr vert="horz" wrap="square" lIns="91440" tIns="64008" rIns="91440" bIns="64008" rtlCol="0" anchor="ctr">
            <a:spAutoFit/>
          </a:bodyPr>
          <a:lstStyle>
            <a:lvl1pPr algn="l">
              <a:defRPr sz="1400" b="0" i="0">
                <a:solidFill>
                  <a:schemeClr val="bg1"/>
                </a:solidFill>
                <a:latin typeface="+mn-lt"/>
                <a:ea typeface="Red Hat Text" panose="02010303040201060303" pitchFamily="2" charset="0"/>
                <a:cs typeface="Red Hat Text" panose="02010303040201060303" pitchFamily="2" charset="0"/>
              </a:defRPr>
            </a:lvl1pPr>
          </a:lstStyle>
          <a:p>
            <a:r>
              <a:rPr lang="en-US"/>
              <a:t>Coastal Terms Answer Key</a:t>
            </a:r>
            <a:endParaRPr lang="en-US" dirty="0"/>
          </a:p>
        </p:txBody>
      </p:sp>
      <p:pic>
        <p:nvPicPr>
          <p:cNvPr id="8" name="Picture 7" descr="University of Wisconsin Sea Grant logo in white text on an orange background">
            <a:extLst>
              <a:ext uri="{FF2B5EF4-FFF2-40B4-BE49-F238E27FC236}">
                <a16:creationId xmlns:a16="http://schemas.microsoft.com/office/drawing/2014/main" id="{0E552B7F-AB27-DB49-8004-05CB28567967}"/>
              </a:ext>
            </a:extLst>
          </p:cNvPr>
          <p:cNvPicPr>
            <a:picLocks noChangeAspect="1"/>
          </p:cNvPicPr>
          <p:nvPr/>
        </p:nvPicPr>
        <p:blipFill>
          <a:blip r:embed="rId47"/>
          <a:srcRect/>
          <a:stretch/>
        </p:blipFill>
        <p:spPr>
          <a:xfrm>
            <a:off x="10788541" y="0"/>
            <a:ext cx="1155700" cy="1155700"/>
          </a:xfrm>
          <a:prstGeom prst="rect">
            <a:avLst/>
          </a:prstGeom>
        </p:spPr>
      </p:pic>
      <p:pic>
        <p:nvPicPr>
          <p:cNvPr id="4" name="Picture 3" descr="University of Wisconsin Sea Grant logo in white text on an orange background">
            <a:extLst>
              <a:ext uri="{FF2B5EF4-FFF2-40B4-BE49-F238E27FC236}">
                <a16:creationId xmlns:a16="http://schemas.microsoft.com/office/drawing/2014/main" id="{8BF61B63-9D5E-A295-2037-7676A81FAF9D}"/>
              </a:ext>
            </a:extLst>
          </p:cNvPr>
          <p:cNvPicPr>
            <a:picLocks noChangeAspect="1"/>
          </p:cNvPicPr>
          <p:nvPr/>
        </p:nvPicPr>
        <p:blipFill>
          <a:blip r:embed="rId47"/>
          <a:srcRect/>
          <a:stretch/>
        </p:blipFill>
        <p:spPr>
          <a:xfrm>
            <a:off x="10788541" y="0"/>
            <a:ext cx="1155700" cy="1155700"/>
          </a:xfrm>
          <a:prstGeom prst="rect">
            <a:avLst/>
          </a:prstGeom>
        </p:spPr>
      </p:pic>
      <p:pic>
        <p:nvPicPr>
          <p:cNvPr id="6" name="Picture 5" descr="University of Wisconsin Sea Grant logo in white text on an orange background">
            <a:extLst>
              <a:ext uri="{FF2B5EF4-FFF2-40B4-BE49-F238E27FC236}">
                <a16:creationId xmlns:a16="http://schemas.microsoft.com/office/drawing/2014/main" id="{6797895E-300C-2104-8F62-01B6ABA447E6}"/>
              </a:ext>
            </a:extLst>
          </p:cNvPr>
          <p:cNvPicPr>
            <a:picLocks noChangeAspect="1"/>
          </p:cNvPicPr>
          <p:nvPr userDrawn="1"/>
        </p:nvPicPr>
        <p:blipFill>
          <a:blip r:embed="rId47"/>
          <a:srcRect/>
          <a:stretch/>
        </p:blipFill>
        <p:spPr>
          <a:xfrm>
            <a:off x="10788541" y="0"/>
            <a:ext cx="1155700" cy="1155700"/>
          </a:xfrm>
          <a:prstGeom prst="rect">
            <a:avLst/>
          </a:prstGeom>
        </p:spPr>
      </p:pic>
    </p:spTree>
    <p:extLst>
      <p:ext uri="{BB962C8B-B14F-4D97-AF65-F5344CB8AC3E}">
        <p14:creationId xmlns:p14="http://schemas.microsoft.com/office/powerpoint/2010/main" val="435102916"/>
      </p:ext>
    </p:extLst>
  </p:cSld>
  <p:clrMap bg1="lt1" tx1="dk1" bg2="lt2" tx2="dk2" accent1="accent1" accent2="accent2" accent3="accent3" accent4="accent4" accent5="accent5" accent6="accent6" hlink="hlink" folHlink="folHlink"/>
  <p:sldLayoutIdLst>
    <p:sldLayoutId id="2147483686" r:id="rId1"/>
    <p:sldLayoutId id="2147483687" r:id="rId2"/>
    <p:sldLayoutId id="2147483688" r:id="rId3"/>
    <p:sldLayoutId id="2147483689" r:id="rId4"/>
    <p:sldLayoutId id="2147483690" r:id="rId5"/>
    <p:sldLayoutId id="2147483691" r:id="rId6"/>
    <p:sldLayoutId id="2147483692" r:id="rId7"/>
    <p:sldLayoutId id="2147483693" r:id="rId8"/>
    <p:sldLayoutId id="2147483694" r:id="rId9"/>
    <p:sldLayoutId id="2147483695" r:id="rId10"/>
    <p:sldLayoutId id="2147483696" r:id="rId11"/>
    <p:sldLayoutId id="2147483697" r:id="rId12"/>
    <p:sldLayoutId id="2147483698" r:id="rId13"/>
    <p:sldLayoutId id="2147483699" r:id="rId14"/>
    <p:sldLayoutId id="2147483700" r:id="rId15"/>
    <p:sldLayoutId id="2147483701" r:id="rId16"/>
    <p:sldLayoutId id="2147483702" r:id="rId17"/>
    <p:sldLayoutId id="2147483703" r:id="rId18"/>
    <p:sldLayoutId id="2147483704" r:id="rId19"/>
    <p:sldLayoutId id="2147483705" r:id="rId20"/>
    <p:sldLayoutId id="2147483706" r:id="rId21"/>
    <p:sldLayoutId id="2147483707" r:id="rId22"/>
    <p:sldLayoutId id="2147483708" r:id="rId23"/>
    <p:sldLayoutId id="2147483709" r:id="rId24"/>
    <p:sldLayoutId id="2147483710" r:id="rId25"/>
    <p:sldLayoutId id="2147483711" r:id="rId26"/>
    <p:sldLayoutId id="2147483712" r:id="rId27"/>
    <p:sldLayoutId id="2147483713" r:id="rId28"/>
    <p:sldLayoutId id="2147483714" r:id="rId29"/>
    <p:sldLayoutId id="2147483715" r:id="rId30"/>
    <p:sldLayoutId id="2147483716" r:id="rId31"/>
    <p:sldLayoutId id="2147483717" r:id="rId32"/>
    <p:sldLayoutId id="2147483718" r:id="rId33"/>
    <p:sldLayoutId id="2147483661" r:id="rId34"/>
    <p:sldLayoutId id="2147483672" r:id="rId35"/>
    <p:sldLayoutId id="2147483662" r:id="rId36"/>
    <p:sldLayoutId id="2147483681" r:id="rId37"/>
    <p:sldLayoutId id="2147483674" r:id="rId38"/>
    <p:sldLayoutId id="2147483682" r:id="rId39"/>
    <p:sldLayoutId id="2147483663" r:id="rId40"/>
    <p:sldLayoutId id="2147483678" r:id="rId41"/>
    <p:sldLayoutId id="2147483673" r:id="rId42"/>
    <p:sldLayoutId id="2147483676" r:id="rId43"/>
    <p:sldLayoutId id="2147483677" r:id="rId44"/>
    <p:sldLayoutId id="2147483679" r:id="rId45"/>
  </p:sldLayoutIdLst>
  <p:hf sldNum="0" hdr="0" dt="0"/>
  <p:txStyles>
    <p:titleStyle>
      <a:lvl1pPr algn="l" defTabSz="914400" rtl="0" eaLnBrk="1" latinLnBrk="0" hangingPunct="1">
        <a:lnSpc>
          <a:spcPct val="90000"/>
        </a:lnSpc>
        <a:spcBef>
          <a:spcPct val="0"/>
        </a:spcBef>
        <a:buNone/>
        <a:defRPr sz="3200" b="1" i="0" kern="1200">
          <a:solidFill>
            <a:schemeClr val="tx1"/>
          </a:solidFill>
          <a:latin typeface="+mj-lt"/>
          <a:ea typeface="Red Hat Display" panose="02010303040201060303" pitchFamily="2" charset="0"/>
          <a:cs typeface="Red Hat Display" panose="02010303040201060303" pitchFamily="2" charset="0"/>
        </a:defRPr>
      </a:lvl1pPr>
    </p:titleStyle>
    <p:bodyStyle>
      <a:lvl1pPr marL="176213" indent="-176213" algn="l" defTabSz="914400" rtl="0" eaLnBrk="1" latinLnBrk="0" hangingPunct="1">
        <a:lnSpc>
          <a:spcPct val="90000"/>
        </a:lnSpc>
        <a:spcBef>
          <a:spcPts val="1000"/>
        </a:spcBef>
        <a:buClr>
          <a:schemeClr val="accent1"/>
        </a:buClr>
        <a:buSzPct val="90000"/>
        <a:buFont typeface="Arial" panose="020B0604020202020204" pitchFamily="34" charset="0"/>
        <a:buChar char="•"/>
        <a:tabLst/>
        <a:defRPr sz="2600" b="0" i="0" kern="1200">
          <a:solidFill>
            <a:schemeClr val="tx1"/>
          </a:solidFill>
          <a:latin typeface="+mn-lt"/>
          <a:ea typeface="Red Hat Text" panose="02010303040201060303" pitchFamily="2" charset="0"/>
          <a:cs typeface="Red Hat Text" panose="02010303040201060303" pitchFamily="2" charset="0"/>
        </a:defRPr>
      </a:lvl1pPr>
      <a:lvl2pPr marL="635000" indent="-177800" algn="l" defTabSz="914400" rtl="0" eaLnBrk="1" latinLnBrk="0" hangingPunct="1">
        <a:lnSpc>
          <a:spcPct val="90000"/>
        </a:lnSpc>
        <a:spcBef>
          <a:spcPts val="500"/>
        </a:spcBef>
        <a:buFont typeface="Arial" panose="020B0604020202020204" pitchFamily="34" charset="0"/>
        <a:buChar char="•"/>
        <a:tabLst/>
        <a:defRPr sz="2100" b="0" i="0" kern="1200">
          <a:solidFill>
            <a:schemeClr val="tx1"/>
          </a:solidFill>
          <a:latin typeface="+mn-lt"/>
          <a:ea typeface="Red Hat Text" panose="02010303040201060303" pitchFamily="2" charset="0"/>
          <a:cs typeface="Red Hat Text" panose="02010303040201060303" pitchFamily="2" charset="0"/>
        </a:defRPr>
      </a:lvl2pPr>
      <a:lvl3pPr marL="1092200" indent="-177800" algn="l" defTabSz="914400" rtl="0" eaLnBrk="1" latinLnBrk="0" hangingPunct="1">
        <a:lnSpc>
          <a:spcPct val="90000"/>
        </a:lnSpc>
        <a:spcBef>
          <a:spcPts val="500"/>
        </a:spcBef>
        <a:buFont typeface="Arial" panose="020B0604020202020204" pitchFamily="34" charset="0"/>
        <a:buChar char="•"/>
        <a:tabLst/>
        <a:defRPr sz="2000" b="0" i="0" kern="1200">
          <a:solidFill>
            <a:schemeClr val="tx1"/>
          </a:solidFill>
          <a:latin typeface="+mn-lt"/>
          <a:ea typeface="Red Hat Text" panose="02010303040201060303" pitchFamily="2" charset="0"/>
          <a:cs typeface="Red Hat Text" panose="02010303040201060303" pitchFamily="2" charset="0"/>
        </a:defRPr>
      </a:lvl3pPr>
      <a:lvl4pPr marL="1543050" indent="-171450" algn="l" defTabSz="914400" rtl="0" eaLnBrk="1" latinLnBrk="0" hangingPunct="1">
        <a:lnSpc>
          <a:spcPct val="90000"/>
        </a:lnSpc>
        <a:spcBef>
          <a:spcPts val="500"/>
        </a:spcBef>
        <a:buFont typeface="Arial" panose="020B0604020202020204" pitchFamily="34" charset="0"/>
        <a:buChar char="•"/>
        <a:tabLst/>
        <a:defRPr sz="1800" b="0" i="0" kern="1200">
          <a:solidFill>
            <a:schemeClr val="tx1"/>
          </a:solidFill>
          <a:latin typeface="+mn-lt"/>
          <a:ea typeface="Red Hat Text" panose="02010303040201060303" pitchFamily="2" charset="0"/>
          <a:cs typeface="Red Hat Text" panose="02010303040201060303" pitchFamily="2" charset="0"/>
        </a:defRPr>
      </a:lvl4pPr>
      <a:lvl5pPr marL="2001838" indent="-173038" algn="l" defTabSz="914400" rtl="0" eaLnBrk="1" latinLnBrk="0" hangingPunct="1">
        <a:lnSpc>
          <a:spcPct val="90000"/>
        </a:lnSpc>
        <a:spcBef>
          <a:spcPts val="500"/>
        </a:spcBef>
        <a:buFont typeface="Arial" panose="020B0604020202020204" pitchFamily="34" charset="0"/>
        <a:buChar char="•"/>
        <a:tabLst/>
        <a:defRPr sz="1800" b="0" i="0" kern="1200">
          <a:solidFill>
            <a:schemeClr val="tx1"/>
          </a:solidFill>
          <a:latin typeface="+mn-lt"/>
          <a:ea typeface="Red Hat Text" panose="02010303040201060303" pitchFamily="2" charset="0"/>
          <a:cs typeface="Red Hat Text" panose="02010303040201060303" pitchFamily="2"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25" orient="horz" pos="72" userDrawn="1">
          <p15:clr>
            <a:srgbClr val="F26B43"/>
          </p15:clr>
        </p15:guide>
        <p15:guide id="26" pos="72" userDrawn="1">
          <p15:clr>
            <a:srgbClr val="F26B43"/>
          </p15:clr>
        </p15:guide>
        <p15:guide id="27" pos="7608" userDrawn="1">
          <p15:clr>
            <a:srgbClr val="F26B43"/>
          </p15:clr>
        </p15:guide>
        <p15:guide id="28" pos="312" userDrawn="1">
          <p15:clr>
            <a:srgbClr val="F26B43"/>
          </p15:clr>
        </p15:guide>
        <p15:guide id="29" pos="7248" userDrawn="1">
          <p15:clr>
            <a:srgbClr val="F26B43"/>
          </p15:clr>
        </p15:guide>
        <p15:guide id="30" orient="horz" pos="4248" userDrawn="1">
          <p15:clr>
            <a:srgbClr val="F26B43"/>
          </p15:clr>
        </p15:guide>
        <p15:guide id="31" orient="horz" pos="288" userDrawn="1">
          <p15:clr>
            <a:srgbClr val="F26B43"/>
          </p15:clr>
        </p15:guide>
        <p15:guide id="32" orient="horz" pos="960" userDrawn="1">
          <p15:clr>
            <a:srgbClr val="F26B43"/>
          </p15:clr>
        </p15:guide>
        <p15:guide id="33" pos="7032" userDrawn="1">
          <p15:clr>
            <a:srgbClr val="F26B43"/>
          </p15:clr>
        </p15:guide>
        <p15:guide id="34" pos="936" userDrawn="1">
          <p15:clr>
            <a:srgbClr val="F26B43"/>
          </p15:clr>
        </p15:guide>
        <p15:guide id="35" orient="horz" pos="1152" userDrawn="1">
          <p15:clr>
            <a:srgbClr val="F26B43"/>
          </p15:clr>
        </p15:guide>
        <p15:guide id="36" orient="horz" pos="3960" userDrawn="1">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8F297C0B-4763-30D7-E66D-507188FF5EFA}"/>
              </a:ext>
            </a:extLst>
          </p:cNvPr>
          <p:cNvSpPr>
            <a:spLocks noGrp="1"/>
          </p:cNvSpPr>
          <p:nvPr>
            <p:ph type="title"/>
          </p:nvPr>
        </p:nvSpPr>
        <p:spPr/>
        <p:txBody>
          <a:bodyPr/>
          <a:lstStyle/>
          <a:p>
            <a:r>
              <a:rPr lang="en-US" dirty="0"/>
              <a:t>SCIENCE vs. ENGINEERING</a:t>
            </a:r>
            <a:br>
              <a:rPr lang="en-US" dirty="0"/>
            </a:br>
            <a:r>
              <a:rPr lang="en-US" dirty="0"/>
              <a:t>Similarities and Differences</a:t>
            </a:r>
          </a:p>
        </p:txBody>
      </p:sp>
      <p:sp>
        <p:nvSpPr>
          <p:cNvPr id="2" name="Text Placeholder 1">
            <a:extLst>
              <a:ext uri="{FF2B5EF4-FFF2-40B4-BE49-F238E27FC236}">
                <a16:creationId xmlns:a16="http://schemas.microsoft.com/office/drawing/2014/main" id="{FA512310-CD8C-22A8-3B35-C24D5EAE98EC}"/>
              </a:ext>
            </a:extLst>
          </p:cNvPr>
          <p:cNvSpPr>
            <a:spLocks noGrp="1"/>
          </p:cNvSpPr>
          <p:nvPr>
            <p:ph type="body" sz="quarter" idx="12"/>
          </p:nvPr>
        </p:nvSpPr>
        <p:spPr>
          <a:xfrm>
            <a:off x="851889" y="3320267"/>
            <a:ext cx="6246495" cy="701877"/>
          </a:xfrm>
        </p:spPr>
        <p:txBody>
          <a:bodyPr/>
          <a:lstStyle/>
          <a:p>
            <a:r>
              <a:rPr lang="en-US" dirty="0"/>
              <a:t>Lesson 1 Introduction to Coastal Engineering</a:t>
            </a:r>
          </a:p>
        </p:txBody>
      </p:sp>
      <p:sp>
        <p:nvSpPr>
          <p:cNvPr id="3" name="Text Placeholder 2">
            <a:extLst>
              <a:ext uri="{FF2B5EF4-FFF2-40B4-BE49-F238E27FC236}">
                <a16:creationId xmlns:a16="http://schemas.microsoft.com/office/drawing/2014/main" id="{B5E0781E-1943-2597-D18E-0E33F14C5675}"/>
              </a:ext>
            </a:extLst>
          </p:cNvPr>
          <p:cNvSpPr>
            <a:spLocks noGrp="1"/>
          </p:cNvSpPr>
          <p:nvPr>
            <p:ph type="body" sz="quarter" idx="13"/>
          </p:nvPr>
        </p:nvSpPr>
        <p:spPr/>
        <p:txBody>
          <a:bodyPr anchor="b">
            <a:noAutofit/>
          </a:bodyPr>
          <a:lstStyle/>
          <a:p>
            <a:pPr>
              <a:lnSpc>
                <a:spcPct val="120000"/>
              </a:lnSpc>
              <a:spcBef>
                <a:spcPts val="0"/>
              </a:spcBef>
              <a:spcAft>
                <a:spcPts val="500"/>
              </a:spcAft>
            </a:pPr>
            <a:r>
              <a:rPr lang="en-US" sz="800" b="0" dirty="0"/>
              <a:t>Wisconsin Sea Grant © October 2025|  Coastal Engineering Education: People, Place and Practice: Lesson 1 Introduction to Coastal Engineering	 Image used with written permission by JB the Explorer </a:t>
            </a:r>
          </a:p>
          <a:p>
            <a:pPr>
              <a:lnSpc>
                <a:spcPct val="120000"/>
              </a:lnSpc>
              <a:spcBef>
                <a:spcPts val="0"/>
              </a:spcBef>
            </a:pPr>
            <a:r>
              <a:rPr lang="en-US" sz="800" b="0" dirty="0"/>
              <a:t>This curriculum was prepared by Adam </a:t>
            </a:r>
            <a:r>
              <a:rPr lang="en-US" sz="800" dirty="0" err="1"/>
              <a:t>Bechle</a:t>
            </a:r>
            <a:r>
              <a:rPr lang="en-US" sz="800" dirty="0"/>
              <a:t>, Ginny</a:t>
            </a:r>
            <a:r>
              <a:rPr lang="en-US" sz="800" b="0" dirty="0"/>
              <a:t> Carlton, </a:t>
            </a:r>
            <a:r>
              <a:rPr lang="en-US" sz="800" dirty="0"/>
              <a:t>and Anne Moser under</a:t>
            </a:r>
            <a:r>
              <a:rPr lang="en-US" sz="800" b="0" dirty="0"/>
              <a:t> award number NA21NOS4290005 from the Great Lakes Bay Watershed Education and Training (B-WET) program of the National Oceanic and Atmospheric Administration (NOAA), U.S. Department of Commerce. The statements, findings, conclusions and recommendations are those of the author(s) and do not necessarily reflect the views of NOAA or the U.S. Department of Commerce.</a:t>
            </a:r>
          </a:p>
        </p:txBody>
      </p:sp>
    </p:spTree>
    <p:extLst>
      <p:ext uri="{BB962C8B-B14F-4D97-AF65-F5344CB8AC3E}">
        <p14:creationId xmlns:p14="http://schemas.microsoft.com/office/powerpoint/2010/main" val="148777215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2908D86C-80C5-80C0-4D0A-2BD63A866B11}"/>
              </a:ext>
              <a:ext uri="{C183D7F6-B498-43B3-948B-1728B52AA6E4}">
                <adec:decorative xmlns:adec="http://schemas.microsoft.com/office/drawing/2017/decorative" val="1"/>
              </a:ext>
            </a:extLst>
          </p:cNvPr>
          <p:cNvSpPr/>
          <p:nvPr/>
        </p:nvSpPr>
        <p:spPr>
          <a:xfrm>
            <a:off x="4322619" y="1129783"/>
            <a:ext cx="7753490" cy="5383836"/>
          </a:xfrm>
          <a:prstGeom prst="rect">
            <a:avLst/>
          </a:prstGeom>
          <a:solidFill>
            <a:srgbClr val="7F7F7F"/>
          </a:solidFill>
          <a:ln>
            <a:solidFill>
              <a:srgbClr val="7F7F7F"/>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itle 4">
            <a:extLst>
              <a:ext uri="{FF2B5EF4-FFF2-40B4-BE49-F238E27FC236}">
                <a16:creationId xmlns:a16="http://schemas.microsoft.com/office/drawing/2014/main" id="{393A849F-DBC7-B32A-F89A-DB0CE940F305}"/>
              </a:ext>
            </a:extLst>
          </p:cNvPr>
          <p:cNvSpPr txBox="1">
            <a:spLocks noGrp="1"/>
          </p:cNvSpPr>
          <p:nvPr>
            <p:ph type="title" idx="4294967295"/>
          </p:nvPr>
        </p:nvSpPr>
        <p:spPr>
          <a:xfrm>
            <a:off x="3322142" y="99505"/>
            <a:ext cx="9444479" cy="631596"/>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rmAutofit/>
          </a:bodyPr>
          <a:lstStyle>
            <a:lvl1pPr algn="ctr" defTabSz="914400" rtl="0" eaLnBrk="1" latinLnBrk="0" hangingPunct="1">
              <a:lnSpc>
                <a:spcPct val="90000"/>
              </a:lnSpc>
              <a:spcBef>
                <a:spcPct val="0"/>
              </a:spcBef>
              <a:buNone/>
              <a:defRPr sz="6000" b="1" i="0" kern="1200">
                <a:solidFill>
                  <a:schemeClr val="tx1"/>
                </a:solidFill>
                <a:latin typeface="+mj-lt"/>
                <a:ea typeface="+mj-ea"/>
                <a:cs typeface="+mj-cs"/>
              </a:defRPr>
            </a:lvl1pPr>
          </a:lstStyle>
          <a:p>
            <a:pPr marL="0" marR="0" lvl="0" indent="0" algn="ctr" defTabSz="914377" rtl="0" eaLnBrk="1" fontAlgn="auto" latinLnBrk="0" hangingPunct="1">
              <a:lnSpc>
                <a:spcPct val="90000"/>
              </a:lnSpc>
              <a:spcBef>
                <a:spcPct val="0"/>
              </a:spcBef>
              <a:spcAft>
                <a:spcPts val="0"/>
              </a:spcAft>
              <a:buClrTx/>
              <a:buSzTx/>
              <a:buFontTx/>
              <a:buNone/>
              <a:tabLst/>
              <a:defRPr/>
            </a:pPr>
            <a:r>
              <a:rPr kumimoji="0" lang="en-US" sz="3600" b="0" i="0" u="none" strike="noStrike" kern="1200" cap="all" spc="300" normalizeH="0" baseline="0" noProof="0" dirty="0">
                <a:ln>
                  <a:noFill/>
                </a:ln>
                <a:effectLst/>
                <a:uLnTx/>
                <a:uFillTx/>
                <a:latin typeface="+mj-lt"/>
                <a:ea typeface="+mj-ea"/>
                <a:cs typeface="+mj-cs"/>
              </a:rPr>
              <a:t>Directions</a:t>
            </a:r>
          </a:p>
        </p:txBody>
      </p:sp>
      <p:sp>
        <p:nvSpPr>
          <p:cNvPr id="9" name="Rectangle 8">
            <a:extLst>
              <a:ext uri="{FF2B5EF4-FFF2-40B4-BE49-F238E27FC236}">
                <a16:creationId xmlns:a16="http://schemas.microsoft.com/office/drawing/2014/main" id="{1B66A80B-4BEE-4763-E15B-9367DB2E5F81}"/>
              </a:ext>
              <a:ext uri="{C183D7F6-B498-43B3-948B-1728B52AA6E4}">
                <adec:decorative xmlns:adec="http://schemas.microsoft.com/office/drawing/2017/decorative" val="1"/>
              </a:ext>
            </a:extLst>
          </p:cNvPr>
          <p:cNvSpPr/>
          <p:nvPr/>
        </p:nvSpPr>
        <p:spPr>
          <a:xfrm>
            <a:off x="4226623" y="1134804"/>
            <a:ext cx="3638747" cy="5378815"/>
          </a:xfrm>
          <a:prstGeom prst="rect">
            <a:avLst/>
          </a:prstGeom>
          <a:solidFill>
            <a:srgbClr val="7F7F7F"/>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2400" dirty="0"/>
          </a:p>
        </p:txBody>
      </p:sp>
      <p:sp>
        <p:nvSpPr>
          <p:cNvPr id="10" name="Rectangle 9">
            <a:extLst>
              <a:ext uri="{FF2B5EF4-FFF2-40B4-BE49-F238E27FC236}">
                <a16:creationId xmlns:a16="http://schemas.microsoft.com/office/drawing/2014/main" id="{150C57AC-7A9E-4EF2-CF2D-9BD64D87E93E}"/>
              </a:ext>
              <a:ext uri="{C183D7F6-B498-43B3-948B-1728B52AA6E4}">
                <adec:decorative xmlns:adec="http://schemas.microsoft.com/office/drawing/2017/decorative" val="1"/>
              </a:ext>
            </a:extLst>
          </p:cNvPr>
          <p:cNvSpPr/>
          <p:nvPr/>
        </p:nvSpPr>
        <p:spPr>
          <a:xfrm>
            <a:off x="8437361" y="1129783"/>
            <a:ext cx="3638747" cy="5383836"/>
          </a:xfrm>
          <a:prstGeom prst="rect">
            <a:avLst/>
          </a:prstGeom>
          <a:solidFill>
            <a:srgbClr val="7F7F7F"/>
          </a:solidFill>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marL="342900" indent="-342900">
              <a:buFont typeface="+mj-lt"/>
              <a:buAutoNum type="arabicPeriod" startAt="5"/>
            </a:pPr>
            <a:r>
              <a:rPr lang="en-US" dirty="0">
                <a:solidFill>
                  <a:schemeClr val="bg1"/>
                </a:solidFill>
                <a:cs typeface="Arial" panose="020B0604020202020204"/>
              </a:rPr>
              <a:t>Repeat steps 2 and  3 for each of the remaining tan boxes.</a:t>
            </a:r>
          </a:p>
          <a:p>
            <a:pPr marL="342900" indent="-342900">
              <a:buAutoNum type="arabicPeriod" startAt="5"/>
            </a:pPr>
            <a:r>
              <a:rPr lang="en-US" dirty="0">
                <a:solidFill>
                  <a:schemeClr val="bg1"/>
                </a:solidFill>
                <a:cs typeface="Arial" panose="020B0604020202020204"/>
              </a:rPr>
              <a:t>Type your name in the “type your name here” box.</a:t>
            </a:r>
          </a:p>
          <a:p>
            <a:pPr marL="342900" indent="-342900">
              <a:buAutoNum type="arabicPeriod" startAt="5"/>
            </a:pPr>
            <a:r>
              <a:rPr lang="en-US" dirty="0">
                <a:solidFill>
                  <a:schemeClr val="bg1"/>
                </a:solidFill>
                <a:cs typeface="Arial" panose="020B0604020202020204"/>
              </a:rPr>
              <a:t>When you have all the tan boxes dragged to one or more of the gray columns AND your name typed, save the file. Use the file name “lesson-1-assessment-sci-vs-engineer” with your name added to the end of the file name.</a:t>
            </a:r>
          </a:p>
          <a:p>
            <a:pPr marL="342900" indent="-342900">
              <a:buAutoNum type="arabicPeriod" startAt="5"/>
            </a:pPr>
            <a:r>
              <a:rPr lang="en-US" dirty="0">
                <a:solidFill>
                  <a:schemeClr val="bg1"/>
                </a:solidFill>
                <a:cs typeface="Arial" panose="020B0604020202020204"/>
              </a:rPr>
              <a:t>Follow your instructor’s directions about whether to print the last slide or upload your  saved file to a shared space.</a:t>
            </a:r>
          </a:p>
        </p:txBody>
      </p:sp>
      <p:sp>
        <p:nvSpPr>
          <p:cNvPr id="11" name="Rectangle: Rounded Corners 10">
            <a:extLst>
              <a:ext uri="{FF2B5EF4-FFF2-40B4-BE49-F238E27FC236}">
                <a16:creationId xmlns:a16="http://schemas.microsoft.com/office/drawing/2014/main" id="{0F639D84-6148-DC88-1307-3D896C9B6C4E}"/>
              </a:ext>
            </a:extLst>
          </p:cNvPr>
          <p:cNvSpPr/>
          <p:nvPr/>
        </p:nvSpPr>
        <p:spPr>
          <a:xfrm>
            <a:off x="849588" y="113162"/>
            <a:ext cx="1913641" cy="471341"/>
          </a:xfrm>
          <a:prstGeom prst="roundRect">
            <a:avLst/>
          </a:prstGeom>
          <a:solidFill>
            <a:srgbClr val="BDA981"/>
          </a:solidFill>
          <a:ln>
            <a:solidFill>
              <a:schemeClr val="bg2">
                <a:lumMod val="1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ln w="0"/>
                <a:solidFill>
                  <a:schemeClr val="tx1"/>
                </a:solidFill>
                <a:effectLst>
                  <a:outerShdw blurRad="38100" dist="19050" dir="2700000" algn="tl" rotWithShape="0">
                    <a:schemeClr val="dk1">
                      <a:alpha val="40000"/>
                    </a:schemeClr>
                  </a:outerShdw>
                </a:effectLst>
              </a:rPr>
              <a:t>Ask questions</a:t>
            </a:r>
          </a:p>
        </p:txBody>
      </p:sp>
      <p:sp>
        <p:nvSpPr>
          <p:cNvPr id="12" name="Rectangle: Rounded Corners 11">
            <a:extLst>
              <a:ext uri="{FF2B5EF4-FFF2-40B4-BE49-F238E27FC236}">
                <a16:creationId xmlns:a16="http://schemas.microsoft.com/office/drawing/2014/main" id="{1171AA69-29F2-6C3F-F4DB-40DE252809C7}"/>
              </a:ext>
            </a:extLst>
          </p:cNvPr>
          <p:cNvSpPr/>
          <p:nvPr/>
        </p:nvSpPr>
        <p:spPr>
          <a:xfrm>
            <a:off x="849588" y="811122"/>
            <a:ext cx="1913641" cy="471341"/>
          </a:xfrm>
          <a:prstGeom prst="roundRect">
            <a:avLst/>
          </a:prstGeom>
          <a:solidFill>
            <a:srgbClr val="BDA981"/>
          </a:solidFill>
          <a:ln>
            <a:solidFill>
              <a:schemeClr val="bg2">
                <a:lumMod val="1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ln w="0"/>
                <a:solidFill>
                  <a:schemeClr val="tx1"/>
                </a:solidFill>
                <a:effectLst>
                  <a:outerShdw blurRad="38100" dist="19050" dir="2700000" algn="tl" rotWithShape="0">
                    <a:schemeClr val="dk1">
                      <a:alpha val="40000"/>
                    </a:schemeClr>
                  </a:outerShdw>
                </a:effectLst>
              </a:rPr>
              <a:t>Define problems</a:t>
            </a:r>
          </a:p>
        </p:txBody>
      </p:sp>
      <p:sp>
        <p:nvSpPr>
          <p:cNvPr id="19" name="Rectangle: Rounded Corners 18">
            <a:extLst>
              <a:ext uri="{FF2B5EF4-FFF2-40B4-BE49-F238E27FC236}">
                <a16:creationId xmlns:a16="http://schemas.microsoft.com/office/drawing/2014/main" id="{D9EFAAF4-3AAF-B71B-570A-F9A1914FFD3D}"/>
              </a:ext>
            </a:extLst>
          </p:cNvPr>
          <p:cNvSpPr/>
          <p:nvPr/>
        </p:nvSpPr>
        <p:spPr>
          <a:xfrm>
            <a:off x="849588" y="1547655"/>
            <a:ext cx="1913641" cy="471341"/>
          </a:xfrm>
          <a:prstGeom prst="roundRect">
            <a:avLst/>
          </a:prstGeom>
          <a:solidFill>
            <a:srgbClr val="BDA981"/>
          </a:solidFill>
          <a:ln>
            <a:solidFill>
              <a:schemeClr val="bg2">
                <a:lumMod val="1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ln w="0"/>
                <a:solidFill>
                  <a:schemeClr val="tx1"/>
                </a:solidFill>
                <a:effectLst>
                  <a:outerShdw blurRad="38100" dist="19050" dir="2700000" algn="tl" rotWithShape="0">
                    <a:schemeClr val="dk1">
                      <a:alpha val="40000"/>
                    </a:schemeClr>
                  </a:outerShdw>
                </a:effectLst>
              </a:rPr>
              <a:t>Design solutions</a:t>
            </a:r>
          </a:p>
        </p:txBody>
      </p:sp>
      <p:sp>
        <p:nvSpPr>
          <p:cNvPr id="13" name="Rectangle: Rounded Corners 12">
            <a:extLst>
              <a:ext uri="{FF2B5EF4-FFF2-40B4-BE49-F238E27FC236}">
                <a16:creationId xmlns:a16="http://schemas.microsoft.com/office/drawing/2014/main" id="{78BBCF54-06ED-10CB-C575-42EF0D148541}"/>
              </a:ext>
            </a:extLst>
          </p:cNvPr>
          <p:cNvSpPr/>
          <p:nvPr/>
        </p:nvSpPr>
        <p:spPr>
          <a:xfrm>
            <a:off x="849588" y="2284190"/>
            <a:ext cx="1913641" cy="471341"/>
          </a:xfrm>
          <a:prstGeom prst="roundRect">
            <a:avLst/>
          </a:prstGeom>
          <a:solidFill>
            <a:srgbClr val="BDA981"/>
          </a:solidFill>
          <a:ln>
            <a:solidFill>
              <a:schemeClr val="bg2">
                <a:lumMod val="1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ln w="0"/>
                <a:solidFill>
                  <a:schemeClr val="tx1"/>
                </a:solidFill>
                <a:effectLst>
                  <a:outerShdw blurRad="38100" dist="19050" dir="2700000" algn="tl" rotWithShape="0">
                    <a:schemeClr val="dk1">
                      <a:alpha val="40000"/>
                    </a:schemeClr>
                  </a:outerShdw>
                </a:effectLst>
              </a:rPr>
              <a:t>Plan &amp; carry out investigation</a:t>
            </a:r>
          </a:p>
        </p:txBody>
      </p:sp>
      <p:sp>
        <p:nvSpPr>
          <p:cNvPr id="14" name="Rectangle: Rounded Corners 13">
            <a:extLst>
              <a:ext uri="{FF2B5EF4-FFF2-40B4-BE49-F238E27FC236}">
                <a16:creationId xmlns:a16="http://schemas.microsoft.com/office/drawing/2014/main" id="{F64D0028-DE5C-85D3-DFA1-D9F76C28ADC9}"/>
              </a:ext>
            </a:extLst>
          </p:cNvPr>
          <p:cNvSpPr/>
          <p:nvPr/>
        </p:nvSpPr>
        <p:spPr>
          <a:xfrm>
            <a:off x="849588" y="3020723"/>
            <a:ext cx="1913641" cy="471341"/>
          </a:xfrm>
          <a:prstGeom prst="roundRect">
            <a:avLst/>
          </a:prstGeom>
          <a:solidFill>
            <a:srgbClr val="BDA981"/>
          </a:solidFill>
          <a:ln>
            <a:solidFill>
              <a:schemeClr val="bg2">
                <a:lumMod val="1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ln w="0"/>
                <a:solidFill>
                  <a:schemeClr val="tx1"/>
                </a:solidFill>
                <a:effectLst>
                  <a:outerShdw blurRad="38100" dist="19050" dir="2700000" algn="tl" rotWithShape="0">
                    <a:schemeClr val="dk1">
                      <a:alpha val="40000"/>
                    </a:schemeClr>
                  </a:outerShdw>
                </a:effectLst>
              </a:rPr>
              <a:t>Analyze &amp; interpret data</a:t>
            </a:r>
          </a:p>
        </p:txBody>
      </p:sp>
      <p:sp>
        <p:nvSpPr>
          <p:cNvPr id="15" name="Rectangle: Rounded Corners 14">
            <a:extLst>
              <a:ext uri="{FF2B5EF4-FFF2-40B4-BE49-F238E27FC236}">
                <a16:creationId xmlns:a16="http://schemas.microsoft.com/office/drawing/2014/main" id="{102E2467-30AF-403B-0556-B8440130A60E}"/>
              </a:ext>
            </a:extLst>
          </p:cNvPr>
          <p:cNvSpPr/>
          <p:nvPr/>
        </p:nvSpPr>
        <p:spPr>
          <a:xfrm>
            <a:off x="849588" y="3757258"/>
            <a:ext cx="1913641" cy="471341"/>
          </a:xfrm>
          <a:prstGeom prst="roundRect">
            <a:avLst/>
          </a:prstGeom>
          <a:solidFill>
            <a:srgbClr val="BDA981"/>
          </a:solidFill>
          <a:ln>
            <a:solidFill>
              <a:schemeClr val="bg2">
                <a:lumMod val="1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ln w="0"/>
                <a:solidFill>
                  <a:schemeClr val="tx1"/>
                </a:solidFill>
                <a:effectLst>
                  <a:outerShdw blurRad="38100" dist="19050" dir="2700000" algn="tl" rotWithShape="0">
                    <a:schemeClr val="dk1">
                      <a:alpha val="40000"/>
                    </a:schemeClr>
                  </a:outerShdw>
                </a:effectLst>
              </a:rPr>
              <a:t>Use math</a:t>
            </a:r>
          </a:p>
        </p:txBody>
      </p:sp>
      <p:sp>
        <p:nvSpPr>
          <p:cNvPr id="16" name="Rectangle: Rounded Corners 15">
            <a:extLst>
              <a:ext uri="{FF2B5EF4-FFF2-40B4-BE49-F238E27FC236}">
                <a16:creationId xmlns:a16="http://schemas.microsoft.com/office/drawing/2014/main" id="{37809D7F-4746-DAA7-B31C-E6D0C201D314}"/>
              </a:ext>
            </a:extLst>
          </p:cNvPr>
          <p:cNvSpPr/>
          <p:nvPr/>
        </p:nvSpPr>
        <p:spPr>
          <a:xfrm>
            <a:off x="849588" y="4493791"/>
            <a:ext cx="1913641" cy="471341"/>
          </a:xfrm>
          <a:prstGeom prst="roundRect">
            <a:avLst/>
          </a:prstGeom>
          <a:solidFill>
            <a:srgbClr val="BDA981"/>
          </a:solidFill>
          <a:ln>
            <a:solidFill>
              <a:schemeClr val="bg2">
                <a:lumMod val="1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ln w="0"/>
                <a:solidFill>
                  <a:schemeClr val="tx1"/>
                </a:solidFill>
                <a:effectLst>
                  <a:outerShdw blurRad="38100" dist="19050" dir="2700000" algn="tl" rotWithShape="0">
                    <a:schemeClr val="dk1">
                      <a:alpha val="40000"/>
                    </a:schemeClr>
                  </a:outerShdw>
                </a:effectLst>
              </a:rPr>
              <a:t>Construct explanations</a:t>
            </a:r>
          </a:p>
        </p:txBody>
      </p:sp>
      <p:sp>
        <p:nvSpPr>
          <p:cNvPr id="17" name="Rectangle: Rounded Corners 16">
            <a:extLst>
              <a:ext uri="{FF2B5EF4-FFF2-40B4-BE49-F238E27FC236}">
                <a16:creationId xmlns:a16="http://schemas.microsoft.com/office/drawing/2014/main" id="{F605ABFE-5162-5FC0-32E6-DDC8D7EA637E}"/>
              </a:ext>
            </a:extLst>
          </p:cNvPr>
          <p:cNvSpPr/>
          <p:nvPr/>
        </p:nvSpPr>
        <p:spPr>
          <a:xfrm>
            <a:off x="440304" y="5230326"/>
            <a:ext cx="2732205" cy="471341"/>
          </a:xfrm>
          <a:prstGeom prst="roundRect">
            <a:avLst/>
          </a:prstGeom>
          <a:solidFill>
            <a:srgbClr val="BDA981"/>
          </a:solidFill>
          <a:ln>
            <a:solidFill>
              <a:schemeClr val="bg2">
                <a:lumMod val="1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ln w="0"/>
                <a:solidFill>
                  <a:schemeClr val="tx1"/>
                </a:solidFill>
                <a:effectLst>
                  <a:outerShdw blurRad="38100" dist="19050" dir="2700000" algn="tl" rotWithShape="0">
                    <a:schemeClr val="dk1">
                      <a:alpha val="40000"/>
                    </a:schemeClr>
                  </a:outerShdw>
                </a:effectLst>
              </a:rPr>
              <a:t>Engage in argument from evidence</a:t>
            </a:r>
          </a:p>
        </p:txBody>
      </p:sp>
      <p:sp>
        <p:nvSpPr>
          <p:cNvPr id="18" name="Rectangle: Rounded Corners 17">
            <a:extLst>
              <a:ext uri="{FF2B5EF4-FFF2-40B4-BE49-F238E27FC236}">
                <a16:creationId xmlns:a16="http://schemas.microsoft.com/office/drawing/2014/main" id="{D47F9AA6-C6EC-0EBD-CD15-CAB61CB5D74F}"/>
              </a:ext>
            </a:extLst>
          </p:cNvPr>
          <p:cNvSpPr/>
          <p:nvPr/>
        </p:nvSpPr>
        <p:spPr>
          <a:xfrm>
            <a:off x="440304" y="5966859"/>
            <a:ext cx="2732205" cy="471341"/>
          </a:xfrm>
          <a:prstGeom prst="roundRect">
            <a:avLst/>
          </a:prstGeom>
          <a:solidFill>
            <a:srgbClr val="BDA981"/>
          </a:solidFill>
          <a:ln>
            <a:solidFill>
              <a:schemeClr val="bg2">
                <a:lumMod val="1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ln w="0"/>
                <a:solidFill>
                  <a:schemeClr val="tx1"/>
                </a:solidFill>
                <a:effectLst>
                  <a:outerShdw blurRad="38100" dist="19050" dir="2700000" algn="tl" rotWithShape="0">
                    <a:schemeClr val="dk1">
                      <a:alpha val="40000"/>
                    </a:schemeClr>
                  </a:outerShdw>
                </a:effectLst>
              </a:rPr>
              <a:t>Obtain, evaluate and communicate information</a:t>
            </a:r>
          </a:p>
        </p:txBody>
      </p:sp>
      <p:sp>
        <p:nvSpPr>
          <p:cNvPr id="21" name="TextBox 20">
            <a:extLst>
              <a:ext uri="{FF2B5EF4-FFF2-40B4-BE49-F238E27FC236}">
                <a16:creationId xmlns:a16="http://schemas.microsoft.com/office/drawing/2014/main" id="{157E0A50-E646-4386-B4BA-6167928F971E}"/>
              </a:ext>
            </a:extLst>
          </p:cNvPr>
          <p:cNvSpPr txBox="1"/>
          <p:nvPr/>
        </p:nvSpPr>
        <p:spPr>
          <a:xfrm>
            <a:off x="4322618" y="1202089"/>
            <a:ext cx="3542752" cy="5355312"/>
          </a:xfrm>
          <a:prstGeom prst="rect">
            <a:avLst/>
          </a:prstGeom>
          <a:noFill/>
        </p:spPr>
        <p:txBody>
          <a:bodyPr wrap="square" lIns="91440" tIns="45720" rIns="91440" bIns="45720" rtlCol="0" anchor="t">
            <a:spAutoFit/>
          </a:bodyPr>
          <a:lstStyle/>
          <a:p>
            <a:pPr marL="342900" indent="-342900">
              <a:buAutoNum type="arabicPeriod"/>
            </a:pPr>
            <a:r>
              <a:rPr lang="en-US" dirty="0">
                <a:solidFill>
                  <a:schemeClr val="bg1"/>
                </a:solidFill>
              </a:rPr>
              <a:t>Read all of the directions on this slide BEFORE beginning the activity.</a:t>
            </a:r>
            <a:br>
              <a:rPr lang="en-US" dirty="0">
                <a:solidFill>
                  <a:schemeClr val="bg1"/>
                </a:solidFill>
              </a:rPr>
            </a:br>
            <a:endParaRPr lang="en-US" dirty="0">
              <a:solidFill>
                <a:schemeClr val="bg1"/>
              </a:solidFill>
              <a:cs typeface="Arial"/>
            </a:endParaRPr>
          </a:p>
          <a:p>
            <a:pPr marL="342900" indent="-342900">
              <a:buAutoNum type="arabicPeriod"/>
            </a:pPr>
            <a:r>
              <a:rPr lang="en-US" dirty="0">
                <a:solidFill>
                  <a:schemeClr val="bg1"/>
                </a:solidFill>
              </a:rPr>
              <a:t>Click on a tan box on the left. Is </a:t>
            </a:r>
            <a:r>
              <a:rPr lang="en-US" dirty="0">
                <a:solidFill>
                  <a:schemeClr val="bg1"/>
                </a:solidFill>
                <a:latin typeface="Arial"/>
                <a:cs typeface="Arial"/>
              </a:rPr>
              <a:t>thi</a:t>
            </a:r>
            <a:r>
              <a:rPr lang="en-US" dirty="0">
                <a:solidFill>
                  <a:schemeClr val="bg1"/>
                </a:solidFill>
              </a:rPr>
              <a:t>s a </a:t>
            </a:r>
            <a:r>
              <a:rPr lang="en-US" b="1" i="1" dirty="0">
                <a:solidFill>
                  <a:schemeClr val="bg1"/>
                </a:solidFill>
              </a:rPr>
              <a:t>core function </a:t>
            </a:r>
            <a:r>
              <a:rPr lang="en-US" dirty="0">
                <a:solidFill>
                  <a:schemeClr val="bg1"/>
                </a:solidFill>
              </a:rPr>
              <a:t>for a scientist, an engineer, or both?</a:t>
            </a:r>
            <a:br>
              <a:rPr lang="en-US" dirty="0">
                <a:solidFill>
                  <a:schemeClr val="bg1"/>
                </a:solidFill>
              </a:rPr>
            </a:br>
            <a:endParaRPr lang="en-US" dirty="0">
              <a:solidFill>
                <a:schemeClr val="bg1"/>
              </a:solidFill>
              <a:cs typeface="Arial"/>
            </a:endParaRPr>
          </a:p>
          <a:p>
            <a:pPr marL="342900" indent="-342900">
              <a:buAutoNum type="arabicPeriod"/>
            </a:pPr>
            <a:r>
              <a:rPr lang="en-US" dirty="0">
                <a:solidFill>
                  <a:schemeClr val="bg1"/>
                </a:solidFill>
              </a:rPr>
              <a:t>Drag the tan box to the correct column. If it is something they both do, make a copy of the tan box and include it in both columns.</a:t>
            </a:r>
            <a:br>
              <a:rPr lang="en-US" dirty="0">
                <a:solidFill>
                  <a:schemeClr val="bg1"/>
                </a:solidFill>
              </a:rPr>
            </a:br>
            <a:endParaRPr lang="en-US" dirty="0">
              <a:solidFill>
                <a:schemeClr val="bg1"/>
              </a:solidFill>
              <a:cs typeface="Arial"/>
            </a:endParaRPr>
          </a:p>
          <a:p>
            <a:pPr marL="342900" indent="-342900">
              <a:buAutoNum type="arabicPeriod"/>
            </a:pPr>
            <a:r>
              <a:rPr lang="en-US" dirty="0">
                <a:solidFill>
                  <a:schemeClr val="bg1"/>
                </a:solidFill>
                <a:cs typeface="Arial"/>
              </a:rPr>
              <a:t>See the next slide for a sample.</a:t>
            </a:r>
          </a:p>
          <a:p>
            <a:pPr marL="342900" indent="-342900">
              <a:buAutoNum type="arabicPeriod"/>
            </a:pPr>
            <a:endParaRPr lang="en-US" dirty="0">
              <a:solidFill>
                <a:schemeClr val="bg1"/>
              </a:solidFill>
              <a:cs typeface="Arial"/>
            </a:endParaRPr>
          </a:p>
        </p:txBody>
      </p:sp>
      <p:sp>
        <p:nvSpPr>
          <p:cNvPr id="3" name="Footer Placeholder 2">
            <a:extLst>
              <a:ext uri="{FF2B5EF4-FFF2-40B4-BE49-F238E27FC236}">
                <a16:creationId xmlns:a16="http://schemas.microsoft.com/office/drawing/2014/main" id="{C207B020-487C-03EB-C923-0C4D3261F80E}"/>
              </a:ext>
              <a:ext uri="{C183D7F6-B498-43B3-948B-1728B52AA6E4}">
                <adec:decorative xmlns:adec="http://schemas.microsoft.com/office/drawing/2017/decorative" val="1"/>
              </a:ext>
            </a:extLst>
          </p:cNvPr>
          <p:cNvSpPr>
            <a:spLocks noGrp="1"/>
          </p:cNvSpPr>
          <p:nvPr>
            <p:ph type="ftr" sz="quarter" idx="11"/>
          </p:nvPr>
        </p:nvSpPr>
        <p:spPr/>
        <p:txBody>
          <a:bodyPr/>
          <a:lstStyle/>
          <a:p>
            <a:r>
              <a:rPr lang="en-US" dirty="0"/>
              <a:t>Science vs. Engineering: Similarities and Differences</a:t>
            </a:r>
          </a:p>
        </p:txBody>
      </p:sp>
    </p:spTree>
    <p:extLst>
      <p:ext uri="{BB962C8B-B14F-4D97-AF65-F5344CB8AC3E}">
        <p14:creationId xmlns:p14="http://schemas.microsoft.com/office/powerpoint/2010/main" val="417230868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4">
            <a:extLst>
              <a:ext uri="{FF2B5EF4-FFF2-40B4-BE49-F238E27FC236}">
                <a16:creationId xmlns:a16="http://schemas.microsoft.com/office/drawing/2014/main" id="{393A849F-DBC7-B32A-F89A-DB0CE940F305}"/>
              </a:ext>
            </a:extLst>
          </p:cNvPr>
          <p:cNvSpPr txBox="1">
            <a:spLocks noGrp="1"/>
          </p:cNvSpPr>
          <p:nvPr>
            <p:ph type="title" idx="4294967295"/>
          </p:nvPr>
        </p:nvSpPr>
        <p:spPr>
          <a:xfrm>
            <a:off x="3322142" y="99505"/>
            <a:ext cx="9444479" cy="631596"/>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rmAutofit/>
          </a:bodyPr>
          <a:lstStyle>
            <a:lvl1pPr algn="ctr" defTabSz="914400" rtl="0" eaLnBrk="1" latinLnBrk="0" hangingPunct="1">
              <a:lnSpc>
                <a:spcPct val="90000"/>
              </a:lnSpc>
              <a:spcBef>
                <a:spcPct val="0"/>
              </a:spcBef>
              <a:buNone/>
              <a:defRPr sz="6000" b="1" i="0" kern="1200">
                <a:solidFill>
                  <a:schemeClr val="tx1"/>
                </a:solidFill>
                <a:latin typeface="+mj-lt"/>
                <a:ea typeface="+mj-ea"/>
                <a:cs typeface="+mj-cs"/>
              </a:defRPr>
            </a:lvl1pPr>
          </a:lstStyle>
          <a:p>
            <a:pPr marL="0" marR="0" lvl="0" indent="0" algn="ctr" defTabSz="914377" rtl="0" eaLnBrk="1" fontAlgn="auto" latinLnBrk="0" hangingPunct="1">
              <a:lnSpc>
                <a:spcPct val="90000"/>
              </a:lnSpc>
              <a:spcBef>
                <a:spcPct val="0"/>
              </a:spcBef>
              <a:spcAft>
                <a:spcPts val="0"/>
              </a:spcAft>
              <a:buClrTx/>
              <a:buSzTx/>
              <a:buFontTx/>
              <a:buNone/>
              <a:tabLst/>
              <a:defRPr/>
            </a:pPr>
            <a:r>
              <a:rPr kumimoji="0" lang="en-US" sz="3600" b="0" i="0" u="none" strike="noStrike" kern="1200" cap="all" spc="300" normalizeH="0" baseline="0" noProof="0" dirty="0" err="1">
                <a:ln>
                  <a:noFill/>
                </a:ln>
                <a:solidFill>
                  <a:schemeClr val="tx1"/>
                </a:solidFill>
                <a:effectLst/>
                <a:uLnTx/>
                <a:uFillTx/>
                <a:latin typeface="+mj-lt"/>
                <a:ea typeface="+mj-ea"/>
                <a:cs typeface="+mj-cs"/>
              </a:rPr>
              <a:t>sAMPLE</a:t>
            </a:r>
            <a:endParaRPr kumimoji="0" lang="en-US" sz="3600" b="0" i="0" u="none" strike="noStrike" kern="1200" cap="all" spc="300" normalizeH="0" baseline="0" noProof="0" dirty="0">
              <a:ln>
                <a:noFill/>
              </a:ln>
              <a:solidFill>
                <a:schemeClr val="tx1"/>
              </a:solidFill>
              <a:effectLst/>
              <a:uLnTx/>
              <a:uFillTx/>
              <a:latin typeface="+mj-lt"/>
              <a:ea typeface="+mj-ea"/>
              <a:cs typeface="+mj-cs"/>
            </a:endParaRPr>
          </a:p>
        </p:txBody>
      </p:sp>
      <p:sp>
        <p:nvSpPr>
          <p:cNvPr id="9" name="Rectangle 8">
            <a:extLst>
              <a:ext uri="{FF2B5EF4-FFF2-40B4-BE49-F238E27FC236}">
                <a16:creationId xmlns:a16="http://schemas.microsoft.com/office/drawing/2014/main" id="{1B66A80B-4BEE-4763-E15B-9367DB2E5F81}"/>
              </a:ext>
              <a:ext uri="{C183D7F6-B498-43B3-948B-1728B52AA6E4}">
                <adec:decorative xmlns:adec="http://schemas.microsoft.com/office/drawing/2017/decorative" val="1"/>
              </a:ext>
            </a:extLst>
          </p:cNvPr>
          <p:cNvSpPr/>
          <p:nvPr/>
        </p:nvSpPr>
        <p:spPr>
          <a:xfrm>
            <a:off x="4226623" y="1134804"/>
            <a:ext cx="3638747" cy="5378815"/>
          </a:xfrm>
          <a:prstGeom prst="rect">
            <a:avLst/>
          </a:prstGeom>
          <a:solidFill>
            <a:srgbClr val="7F7F7F"/>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2400"/>
          </a:p>
        </p:txBody>
      </p:sp>
      <p:sp>
        <p:nvSpPr>
          <p:cNvPr id="10" name="Rectangle 9">
            <a:extLst>
              <a:ext uri="{FF2B5EF4-FFF2-40B4-BE49-F238E27FC236}">
                <a16:creationId xmlns:a16="http://schemas.microsoft.com/office/drawing/2014/main" id="{150C57AC-7A9E-4EF2-CF2D-9BD64D87E93E}"/>
              </a:ext>
              <a:ext uri="{C183D7F6-B498-43B3-948B-1728B52AA6E4}">
                <adec:decorative xmlns:adec="http://schemas.microsoft.com/office/drawing/2017/decorative" val="1"/>
              </a:ext>
            </a:extLst>
          </p:cNvPr>
          <p:cNvSpPr/>
          <p:nvPr/>
        </p:nvSpPr>
        <p:spPr>
          <a:xfrm>
            <a:off x="8437361" y="1129783"/>
            <a:ext cx="3638747" cy="5383836"/>
          </a:xfrm>
          <a:prstGeom prst="rect">
            <a:avLst/>
          </a:prstGeom>
          <a:solidFill>
            <a:srgbClr val="7F7F7F"/>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2400"/>
          </a:p>
        </p:txBody>
      </p:sp>
      <p:sp>
        <p:nvSpPr>
          <p:cNvPr id="11" name="Rectangle: Rounded Corners 10">
            <a:extLst>
              <a:ext uri="{FF2B5EF4-FFF2-40B4-BE49-F238E27FC236}">
                <a16:creationId xmlns:a16="http://schemas.microsoft.com/office/drawing/2014/main" id="{0F639D84-6148-DC88-1307-3D896C9B6C4E}"/>
              </a:ext>
            </a:extLst>
          </p:cNvPr>
          <p:cNvSpPr/>
          <p:nvPr/>
        </p:nvSpPr>
        <p:spPr>
          <a:xfrm>
            <a:off x="849588" y="74587"/>
            <a:ext cx="1913641" cy="471341"/>
          </a:xfrm>
          <a:prstGeom prst="roundRect">
            <a:avLst/>
          </a:prstGeom>
          <a:solidFill>
            <a:srgbClr val="BDA981"/>
          </a:solidFill>
          <a:ln>
            <a:solidFill>
              <a:schemeClr val="bg2">
                <a:lumMod val="1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ln w="0"/>
                <a:solidFill>
                  <a:schemeClr val="tx1"/>
                </a:solidFill>
                <a:effectLst>
                  <a:outerShdw blurRad="38100" dist="19050" dir="2700000" algn="tl" rotWithShape="0">
                    <a:schemeClr val="dk1">
                      <a:alpha val="40000"/>
                    </a:schemeClr>
                  </a:outerShdw>
                </a:effectLst>
              </a:rPr>
              <a:t>Ask questions</a:t>
            </a:r>
          </a:p>
        </p:txBody>
      </p:sp>
      <p:sp>
        <p:nvSpPr>
          <p:cNvPr id="12" name="Rectangle: Rounded Corners 11">
            <a:extLst>
              <a:ext uri="{FF2B5EF4-FFF2-40B4-BE49-F238E27FC236}">
                <a16:creationId xmlns:a16="http://schemas.microsoft.com/office/drawing/2014/main" id="{1171AA69-29F2-6C3F-F4DB-40DE252809C7}"/>
              </a:ext>
            </a:extLst>
          </p:cNvPr>
          <p:cNvSpPr/>
          <p:nvPr/>
        </p:nvSpPr>
        <p:spPr>
          <a:xfrm>
            <a:off x="849588" y="811122"/>
            <a:ext cx="1913641" cy="471341"/>
          </a:xfrm>
          <a:prstGeom prst="roundRect">
            <a:avLst/>
          </a:prstGeom>
          <a:solidFill>
            <a:srgbClr val="BDA981"/>
          </a:solidFill>
          <a:ln>
            <a:solidFill>
              <a:schemeClr val="bg2">
                <a:lumMod val="1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ln w="0"/>
                <a:solidFill>
                  <a:schemeClr val="tx1"/>
                </a:solidFill>
                <a:effectLst>
                  <a:outerShdw blurRad="38100" dist="19050" dir="2700000" algn="tl" rotWithShape="0">
                    <a:schemeClr val="dk1">
                      <a:alpha val="40000"/>
                    </a:schemeClr>
                  </a:outerShdw>
                </a:effectLst>
              </a:rPr>
              <a:t>Define problems</a:t>
            </a:r>
          </a:p>
        </p:txBody>
      </p:sp>
      <p:sp>
        <p:nvSpPr>
          <p:cNvPr id="19" name="Rectangle: Rounded Corners 18">
            <a:extLst>
              <a:ext uri="{FF2B5EF4-FFF2-40B4-BE49-F238E27FC236}">
                <a16:creationId xmlns:a16="http://schemas.microsoft.com/office/drawing/2014/main" id="{D9EFAAF4-3AAF-B71B-570A-F9A1914FFD3D}"/>
              </a:ext>
            </a:extLst>
          </p:cNvPr>
          <p:cNvSpPr/>
          <p:nvPr/>
        </p:nvSpPr>
        <p:spPr>
          <a:xfrm>
            <a:off x="849588" y="1547655"/>
            <a:ext cx="1913641" cy="471341"/>
          </a:xfrm>
          <a:prstGeom prst="roundRect">
            <a:avLst/>
          </a:prstGeom>
          <a:solidFill>
            <a:srgbClr val="BDA981"/>
          </a:solidFill>
          <a:ln>
            <a:solidFill>
              <a:schemeClr val="bg2">
                <a:lumMod val="1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ln w="0"/>
                <a:solidFill>
                  <a:schemeClr val="tx1"/>
                </a:solidFill>
                <a:effectLst>
                  <a:outerShdw blurRad="38100" dist="19050" dir="2700000" algn="tl" rotWithShape="0">
                    <a:schemeClr val="dk1">
                      <a:alpha val="40000"/>
                    </a:schemeClr>
                  </a:outerShdw>
                </a:effectLst>
              </a:rPr>
              <a:t>Design solutions</a:t>
            </a:r>
          </a:p>
        </p:txBody>
      </p:sp>
      <p:sp>
        <p:nvSpPr>
          <p:cNvPr id="13" name="Rectangle: Rounded Corners 12">
            <a:extLst>
              <a:ext uri="{FF2B5EF4-FFF2-40B4-BE49-F238E27FC236}">
                <a16:creationId xmlns:a16="http://schemas.microsoft.com/office/drawing/2014/main" id="{78BBCF54-06ED-10CB-C575-42EF0D148541}"/>
              </a:ext>
            </a:extLst>
          </p:cNvPr>
          <p:cNvSpPr/>
          <p:nvPr/>
        </p:nvSpPr>
        <p:spPr>
          <a:xfrm>
            <a:off x="849588" y="2284190"/>
            <a:ext cx="1913641" cy="471341"/>
          </a:xfrm>
          <a:prstGeom prst="roundRect">
            <a:avLst/>
          </a:prstGeom>
          <a:solidFill>
            <a:srgbClr val="BDA981"/>
          </a:solidFill>
          <a:ln>
            <a:solidFill>
              <a:schemeClr val="bg2">
                <a:lumMod val="1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ln w="0"/>
                <a:solidFill>
                  <a:schemeClr val="tx1"/>
                </a:solidFill>
                <a:effectLst>
                  <a:outerShdw blurRad="38100" dist="19050" dir="2700000" algn="tl" rotWithShape="0">
                    <a:schemeClr val="dk1">
                      <a:alpha val="40000"/>
                    </a:schemeClr>
                  </a:outerShdw>
                </a:effectLst>
              </a:rPr>
              <a:t>Plan &amp; carry out investigation</a:t>
            </a:r>
          </a:p>
        </p:txBody>
      </p:sp>
      <p:sp>
        <p:nvSpPr>
          <p:cNvPr id="14" name="Rectangle: Rounded Corners 13">
            <a:extLst>
              <a:ext uri="{FF2B5EF4-FFF2-40B4-BE49-F238E27FC236}">
                <a16:creationId xmlns:a16="http://schemas.microsoft.com/office/drawing/2014/main" id="{F64D0028-DE5C-85D3-DFA1-D9F76C28ADC9}"/>
              </a:ext>
            </a:extLst>
          </p:cNvPr>
          <p:cNvSpPr/>
          <p:nvPr/>
        </p:nvSpPr>
        <p:spPr>
          <a:xfrm>
            <a:off x="849588" y="3020723"/>
            <a:ext cx="1913641" cy="471341"/>
          </a:xfrm>
          <a:prstGeom prst="roundRect">
            <a:avLst/>
          </a:prstGeom>
          <a:solidFill>
            <a:srgbClr val="BDA981"/>
          </a:solidFill>
          <a:ln>
            <a:solidFill>
              <a:schemeClr val="bg2">
                <a:lumMod val="1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ln w="0"/>
                <a:solidFill>
                  <a:schemeClr val="tx1"/>
                </a:solidFill>
                <a:effectLst>
                  <a:outerShdw blurRad="38100" dist="19050" dir="2700000" algn="tl" rotWithShape="0">
                    <a:schemeClr val="dk1">
                      <a:alpha val="40000"/>
                    </a:schemeClr>
                  </a:outerShdw>
                </a:effectLst>
              </a:rPr>
              <a:t>Analyze &amp; interpret data</a:t>
            </a:r>
          </a:p>
        </p:txBody>
      </p:sp>
      <p:sp>
        <p:nvSpPr>
          <p:cNvPr id="15" name="Rectangle: Rounded Corners 14">
            <a:extLst>
              <a:ext uri="{FF2B5EF4-FFF2-40B4-BE49-F238E27FC236}">
                <a16:creationId xmlns:a16="http://schemas.microsoft.com/office/drawing/2014/main" id="{102E2467-30AF-403B-0556-B8440130A60E}"/>
              </a:ext>
            </a:extLst>
          </p:cNvPr>
          <p:cNvSpPr/>
          <p:nvPr/>
        </p:nvSpPr>
        <p:spPr>
          <a:xfrm>
            <a:off x="849588" y="3757258"/>
            <a:ext cx="1913641" cy="471341"/>
          </a:xfrm>
          <a:prstGeom prst="roundRect">
            <a:avLst/>
          </a:prstGeom>
          <a:solidFill>
            <a:srgbClr val="BDA981"/>
          </a:solidFill>
          <a:ln>
            <a:solidFill>
              <a:schemeClr val="bg2">
                <a:lumMod val="1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ln w="0"/>
                <a:solidFill>
                  <a:schemeClr val="tx1"/>
                </a:solidFill>
                <a:effectLst>
                  <a:outerShdw blurRad="38100" dist="19050" dir="2700000" algn="tl" rotWithShape="0">
                    <a:schemeClr val="dk1">
                      <a:alpha val="40000"/>
                    </a:schemeClr>
                  </a:outerShdw>
                </a:effectLst>
              </a:rPr>
              <a:t>Use math</a:t>
            </a:r>
          </a:p>
        </p:txBody>
      </p:sp>
      <p:sp>
        <p:nvSpPr>
          <p:cNvPr id="16" name="Rectangle: Rounded Corners 15">
            <a:extLst>
              <a:ext uri="{FF2B5EF4-FFF2-40B4-BE49-F238E27FC236}">
                <a16:creationId xmlns:a16="http://schemas.microsoft.com/office/drawing/2014/main" id="{37809D7F-4746-DAA7-B31C-E6D0C201D314}"/>
              </a:ext>
            </a:extLst>
          </p:cNvPr>
          <p:cNvSpPr/>
          <p:nvPr/>
        </p:nvSpPr>
        <p:spPr>
          <a:xfrm>
            <a:off x="849588" y="4493791"/>
            <a:ext cx="1913641" cy="471341"/>
          </a:xfrm>
          <a:prstGeom prst="roundRect">
            <a:avLst/>
          </a:prstGeom>
          <a:solidFill>
            <a:srgbClr val="BDA981"/>
          </a:solidFill>
          <a:ln>
            <a:solidFill>
              <a:schemeClr val="bg2">
                <a:lumMod val="1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ln w="0"/>
                <a:solidFill>
                  <a:schemeClr val="tx1"/>
                </a:solidFill>
                <a:effectLst>
                  <a:outerShdw blurRad="38100" dist="19050" dir="2700000" algn="tl" rotWithShape="0">
                    <a:schemeClr val="dk1">
                      <a:alpha val="40000"/>
                    </a:schemeClr>
                  </a:outerShdw>
                </a:effectLst>
              </a:rPr>
              <a:t>Construct explanations</a:t>
            </a:r>
          </a:p>
        </p:txBody>
      </p:sp>
      <p:sp>
        <p:nvSpPr>
          <p:cNvPr id="17" name="Rectangle: Rounded Corners 16">
            <a:extLst>
              <a:ext uri="{FF2B5EF4-FFF2-40B4-BE49-F238E27FC236}">
                <a16:creationId xmlns:a16="http://schemas.microsoft.com/office/drawing/2014/main" id="{F605ABFE-5162-5FC0-32E6-DDC8D7EA637E}"/>
              </a:ext>
            </a:extLst>
          </p:cNvPr>
          <p:cNvSpPr/>
          <p:nvPr/>
        </p:nvSpPr>
        <p:spPr>
          <a:xfrm>
            <a:off x="440304" y="5230326"/>
            <a:ext cx="2732205" cy="471341"/>
          </a:xfrm>
          <a:prstGeom prst="roundRect">
            <a:avLst/>
          </a:prstGeom>
          <a:solidFill>
            <a:srgbClr val="BDA981"/>
          </a:solidFill>
          <a:ln>
            <a:solidFill>
              <a:schemeClr val="bg2">
                <a:lumMod val="1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ln w="0"/>
                <a:solidFill>
                  <a:schemeClr val="tx1"/>
                </a:solidFill>
                <a:effectLst>
                  <a:outerShdw blurRad="38100" dist="19050" dir="2700000" algn="tl" rotWithShape="0">
                    <a:schemeClr val="dk1">
                      <a:alpha val="40000"/>
                    </a:schemeClr>
                  </a:outerShdw>
                </a:effectLst>
              </a:rPr>
              <a:t>Engage in argument from evidence</a:t>
            </a:r>
          </a:p>
        </p:txBody>
      </p:sp>
      <p:sp>
        <p:nvSpPr>
          <p:cNvPr id="18" name="Rectangle: Rounded Corners 17">
            <a:extLst>
              <a:ext uri="{FF2B5EF4-FFF2-40B4-BE49-F238E27FC236}">
                <a16:creationId xmlns:a16="http://schemas.microsoft.com/office/drawing/2014/main" id="{D47F9AA6-C6EC-0EBD-CD15-CAB61CB5D74F}"/>
              </a:ext>
            </a:extLst>
          </p:cNvPr>
          <p:cNvSpPr/>
          <p:nvPr/>
        </p:nvSpPr>
        <p:spPr>
          <a:xfrm>
            <a:off x="440304" y="5966859"/>
            <a:ext cx="2732205" cy="471341"/>
          </a:xfrm>
          <a:prstGeom prst="roundRect">
            <a:avLst/>
          </a:prstGeom>
          <a:solidFill>
            <a:srgbClr val="BDA981"/>
          </a:solidFill>
          <a:ln>
            <a:solidFill>
              <a:schemeClr val="bg2">
                <a:lumMod val="1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ln w="0"/>
                <a:solidFill>
                  <a:schemeClr val="tx1"/>
                </a:solidFill>
                <a:effectLst>
                  <a:outerShdw blurRad="38100" dist="19050" dir="2700000" algn="tl" rotWithShape="0">
                    <a:schemeClr val="dk1">
                      <a:alpha val="40000"/>
                    </a:schemeClr>
                  </a:outerShdw>
                </a:effectLst>
              </a:rPr>
              <a:t>Obtain, evaluate and communicate information</a:t>
            </a:r>
          </a:p>
        </p:txBody>
      </p:sp>
      <p:sp>
        <p:nvSpPr>
          <p:cNvPr id="7" name="TextBox 6">
            <a:extLst>
              <a:ext uri="{FF2B5EF4-FFF2-40B4-BE49-F238E27FC236}">
                <a16:creationId xmlns:a16="http://schemas.microsoft.com/office/drawing/2014/main" id="{B81B2BF9-6085-D3C8-1672-AB2B0316828B}"/>
              </a:ext>
            </a:extLst>
          </p:cNvPr>
          <p:cNvSpPr txBox="1"/>
          <p:nvPr/>
        </p:nvSpPr>
        <p:spPr>
          <a:xfrm>
            <a:off x="5194759" y="717468"/>
            <a:ext cx="2554663" cy="461665"/>
          </a:xfrm>
          <a:prstGeom prst="rect">
            <a:avLst/>
          </a:prstGeom>
          <a:noFill/>
        </p:spPr>
        <p:txBody>
          <a:bodyPr wrap="square" rtlCol="0">
            <a:spAutoFit/>
          </a:bodyPr>
          <a:lstStyle/>
          <a:p>
            <a:r>
              <a:rPr lang="en-US" sz="2400" dirty="0">
                <a:solidFill>
                  <a:schemeClr val="tx1">
                    <a:lumMod val="95000"/>
                    <a:lumOff val="5000"/>
                  </a:schemeClr>
                </a:solidFill>
              </a:rPr>
              <a:t>Science</a:t>
            </a:r>
          </a:p>
        </p:txBody>
      </p:sp>
      <p:sp>
        <p:nvSpPr>
          <p:cNvPr id="2" name="Rectangle: Rounded Corners 1">
            <a:extLst>
              <a:ext uri="{FF2B5EF4-FFF2-40B4-BE49-F238E27FC236}">
                <a16:creationId xmlns:a16="http://schemas.microsoft.com/office/drawing/2014/main" id="{965FF2E0-430D-F613-01D1-CD21827D5A90}"/>
              </a:ext>
            </a:extLst>
          </p:cNvPr>
          <p:cNvSpPr/>
          <p:nvPr/>
        </p:nvSpPr>
        <p:spPr>
          <a:xfrm>
            <a:off x="5378405" y="1274791"/>
            <a:ext cx="1435231" cy="353506"/>
          </a:xfrm>
          <a:prstGeom prst="roundRect">
            <a:avLst/>
          </a:prstGeom>
          <a:solidFill>
            <a:srgbClr val="BDA98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ln w="0"/>
                <a:solidFill>
                  <a:schemeClr val="tx1"/>
                </a:solidFill>
                <a:effectLst>
                  <a:outerShdw blurRad="38100" dist="19050" dir="2700000" algn="tl" rotWithShape="0">
                    <a:schemeClr val="dk1">
                      <a:alpha val="40000"/>
                    </a:schemeClr>
                  </a:outerShdw>
                </a:effectLst>
              </a:rPr>
              <a:t>Ask questions</a:t>
            </a:r>
          </a:p>
        </p:txBody>
      </p:sp>
      <p:sp>
        <p:nvSpPr>
          <p:cNvPr id="5" name="Rectangle: Rounded Corners 4">
            <a:extLst>
              <a:ext uri="{FF2B5EF4-FFF2-40B4-BE49-F238E27FC236}">
                <a16:creationId xmlns:a16="http://schemas.microsoft.com/office/drawing/2014/main" id="{F447AAC7-E7D3-8E46-86FB-9D0901039146}"/>
              </a:ext>
            </a:extLst>
          </p:cNvPr>
          <p:cNvSpPr/>
          <p:nvPr/>
        </p:nvSpPr>
        <p:spPr>
          <a:xfrm>
            <a:off x="5378856" y="1754954"/>
            <a:ext cx="1435231" cy="353506"/>
          </a:xfrm>
          <a:prstGeom prst="roundRect">
            <a:avLst/>
          </a:prstGeom>
          <a:solidFill>
            <a:srgbClr val="BDA98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ln w="0"/>
                <a:solidFill>
                  <a:schemeClr val="tx1"/>
                </a:solidFill>
                <a:effectLst>
                  <a:outerShdw blurRad="38100" dist="19050" dir="2700000" algn="tl" rotWithShape="0">
                    <a:schemeClr val="dk1">
                      <a:alpha val="40000"/>
                    </a:schemeClr>
                  </a:outerShdw>
                </a:effectLst>
              </a:rPr>
              <a:t>Plan &amp; carry out investigation</a:t>
            </a:r>
          </a:p>
        </p:txBody>
      </p:sp>
      <p:sp>
        <p:nvSpPr>
          <p:cNvPr id="8" name="TextBox 7">
            <a:extLst>
              <a:ext uri="{FF2B5EF4-FFF2-40B4-BE49-F238E27FC236}">
                <a16:creationId xmlns:a16="http://schemas.microsoft.com/office/drawing/2014/main" id="{ABA0FE66-DDD1-C0CE-9C30-AFA50C8E12D8}"/>
              </a:ext>
            </a:extLst>
          </p:cNvPr>
          <p:cNvSpPr txBox="1"/>
          <p:nvPr/>
        </p:nvSpPr>
        <p:spPr>
          <a:xfrm>
            <a:off x="9346807" y="699610"/>
            <a:ext cx="2554663" cy="461665"/>
          </a:xfrm>
          <a:prstGeom prst="rect">
            <a:avLst/>
          </a:prstGeom>
          <a:noFill/>
        </p:spPr>
        <p:txBody>
          <a:bodyPr wrap="square" rtlCol="0">
            <a:spAutoFit/>
          </a:bodyPr>
          <a:lstStyle/>
          <a:p>
            <a:r>
              <a:rPr lang="en-US" sz="2400" dirty="0">
                <a:solidFill>
                  <a:schemeClr val="tx1">
                    <a:lumMod val="95000"/>
                    <a:lumOff val="5000"/>
                  </a:schemeClr>
                </a:solidFill>
              </a:rPr>
              <a:t>Engineering</a:t>
            </a:r>
          </a:p>
        </p:txBody>
      </p:sp>
      <p:sp>
        <p:nvSpPr>
          <p:cNvPr id="4" name="Rectangle: Rounded Corners 3">
            <a:extLst>
              <a:ext uri="{FF2B5EF4-FFF2-40B4-BE49-F238E27FC236}">
                <a16:creationId xmlns:a16="http://schemas.microsoft.com/office/drawing/2014/main" id="{15CE06D8-CFB3-FAC2-D68B-A7399244BC2B}"/>
              </a:ext>
            </a:extLst>
          </p:cNvPr>
          <p:cNvSpPr/>
          <p:nvPr/>
        </p:nvSpPr>
        <p:spPr>
          <a:xfrm>
            <a:off x="9538613" y="1279864"/>
            <a:ext cx="1435231" cy="353506"/>
          </a:xfrm>
          <a:prstGeom prst="roundRect">
            <a:avLst/>
          </a:prstGeom>
          <a:solidFill>
            <a:srgbClr val="BDA98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ln w="0"/>
                <a:solidFill>
                  <a:schemeClr val="tx1"/>
                </a:solidFill>
                <a:effectLst>
                  <a:outerShdw blurRad="38100" dist="19050" dir="2700000" algn="tl" rotWithShape="0">
                    <a:schemeClr val="dk1">
                      <a:alpha val="40000"/>
                    </a:schemeClr>
                  </a:outerShdw>
                </a:effectLst>
              </a:rPr>
              <a:t>Define problems</a:t>
            </a:r>
          </a:p>
        </p:txBody>
      </p:sp>
      <p:sp>
        <p:nvSpPr>
          <p:cNvPr id="20" name="Rectangle: Rounded Corners 19">
            <a:extLst>
              <a:ext uri="{FF2B5EF4-FFF2-40B4-BE49-F238E27FC236}">
                <a16:creationId xmlns:a16="http://schemas.microsoft.com/office/drawing/2014/main" id="{731BC932-FB61-735D-3EB1-9DC108E1D593}"/>
              </a:ext>
            </a:extLst>
          </p:cNvPr>
          <p:cNvSpPr/>
          <p:nvPr/>
        </p:nvSpPr>
        <p:spPr>
          <a:xfrm>
            <a:off x="9545806" y="1755628"/>
            <a:ext cx="1435231" cy="353506"/>
          </a:xfrm>
          <a:prstGeom prst="roundRect">
            <a:avLst/>
          </a:prstGeom>
          <a:solidFill>
            <a:srgbClr val="BDA98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ln w="0"/>
                <a:solidFill>
                  <a:schemeClr val="tx1"/>
                </a:solidFill>
                <a:effectLst>
                  <a:outerShdw blurRad="38100" dist="19050" dir="2700000" algn="tl" rotWithShape="0">
                    <a:schemeClr val="dk1">
                      <a:alpha val="40000"/>
                    </a:schemeClr>
                  </a:outerShdw>
                </a:effectLst>
              </a:rPr>
              <a:t>Plan &amp; carry out investigation</a:t>
            </a:r>
          </a:p>
        </p:txBody>
      </p:sp>
      <p:sp>
        <p:nvSpPr>
          <p:cNvPr id="3" name="Footer Placeholder 2">
            <a:extLst>
              <a:ext uri="{FF2B5EF4-FFF2-40B4-BE49-F238E27FC236}">
                <a16:creationId xmlns:a16="http://schemas.microsoft.com/office/drawing/2014/main" id="{C207B020-487C-03EB-C923-0C4D3261F80E}"/>
              </a:ext>
              <a:ext uri="{C183D7F6-B498-43B3-948B-1728B52AA6E4}">
                <adec:decorative xmlns:adec="http://schemas.microsoft.com/office/drawing/2017/decorative" val="1"/>
              </a:ext>
            </a:extLst>
          </p:cNvPr>
          <p:cNvSpPr>
            <a:spLocks noGrp="1"/>
          </p:cNvSpPr>
          <p:nvPr>
            <p:ph type="ftr" sz="quarter" idx="11"/>
          </p:nvPr>
        </p:nvSpPr>
        <p:spPr/>
        <p:txBody>
          <a:bodyPr/>
          <a:lstStyle/>
          <a:p>
            <a:r>
              <a:rPr lang="en-US" dirty="0"/>
              <a:t>Science vs. Engineering: Similarities and Differences</a:t>
            </a:r>
          </a:p>
        </p:txBody>
      </p:sp>
    </p:spTree>
    <p:extLst>
      <p:ext uri="{BB962C8B-B14F-4D97-AF65-F5344CB8AC3E}">
        <p14:creationId xmlns:p14="http://schemas.microsoft.com/office/powerpoint/2010/main" val="264937651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1FA5AC-9FE6-8227-5B7E-33461C572267}"/>
              </a:ext>
            </a:extLst>
          </p:cNvPr>
          <p:cNvSpPr>
            <a:spLocks noGrp="1"/>
          </p:cNvSpPr>
          <p:nvPr>
            <p:ph type="title"/>
          </p:nvPr>
        </p:nvSpPr>
        <p:spPr>
          <a:xfrm>
            <a:off x="495300" y="-1066800"/>
            <a:ext cx="10668000" cy="1066800"/>
          </a:xfrm>
        </p:spPr>
        <p:txBody>
          <a:bodyPr vert="horz" lIns="0" tIns="45720" rIns="91440" bIns="0" rtlCol="0" anchor="b" anchorCtr="0">
            <a:normAutofit/>
          </a:bodyPr>
          <a:lstStyle/>
          <a:p>
            <a:r>
              <a:rPr lang="en-US" dirty="0"/>
              <a:t>Student workspace</a:t>
            </a:r>
          </a:p>
        </p:txBody>
      </p:sp>
      <p:sp>
        <p:nvSpPr>
          <p:cNvPr id="20" name="Title 4">
            <a:extLst>
              <a:ext uri="{FF2B5EF4-FFF2-40B4-BE49-F238E27FC236}">
                <a16:creationId xmlns:a16="http://schemas.microsoft.com/office/drawing/2014/main" id="{0EFEC60A-51E9-F0FE-3314-9BE1C14FA9AB}"/>
              </a:ext>
            </a:extLst>
          </p:cNvPr>
          <p:cNvSpPr txBox="1">
            <a:spLocks/>
          </p:cNvSpPr>
          <p:nvPr/>
        </p:nvSpPr>
        <p:spPr>
          <a:xfrm>
            <a:off x="4321132" y="99505"/>
            <a:ext cx="3727755" cy="631596"/>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rmAutofit fontScale="92500" lnSpcReduction="10000"/>
          </a:bodyPr>
          <a:lstStyle>
            <a:lvl1pPr algn="ctr" defTabSz="914400" rtl="0" eaLnBrk="1" latinLnBrk="0" hangingPunct="1">
              <a:lnSpc>
                <a:spcPct val="90000"/>
              </a:lnSpc>
              <a:spcBef>
                <a:spcPct val="0"/>
              </a:spcBef>
              <a:buNone/>
              <a:defRPr sz="6000" b="1" i="0" kern="1200">
                <a:solidFill>
                  <a:schemeClr val="tx1"/>
                </a:solidFill>
                <a:latin typeface="+mj-lt"/>
                <a:ea typeface="+mj-ea"/>
                <a:cs typeface="+mj-cs"/>
              </a:defRPr>
            </a:lvl1pPr>
          </a:lstStyle>
          <a:p>
            <a:pPr defTabSz="914377">
              <a:defRPr/>
            </a:pPr>
            <a:r>
              <a:rPr lang="en-US" sz="2400" b="0" cap="all" spc="300" dirty="0"/>
              <a:t>Type Your Name Here</a:t>
            </a:r>
          </a:p>
        </p:txBody>
      </p:sp>
      <p:sp>
        <p:nvSpPr>
          <p:cNvPr id="9" name="Rectangle 8">
            <a:extLst>
              <a:ext uri="{FF2B5EF4-FFF2-40B4-BE49-F238E27FC236}">
                <a16:creationId xmlns:a16="http://schemas.microsoft.com/office/drawing/2014/main" id="{1B66A80B-4BEE-4763-E15B-9367DB2E5F81}"/>
              </a:ext>
              <a:ext uri="{C183D7F6-B498-43B3-948B-1728B52AA6E4}">
                <adec:decorative xmlns:adec="http://schemas.microsoft.com/office/drawing/2017/decorative" val="1"/>
              </a:ext>
            </a:extLst>
          </p:cNvPr>
          <p:cNvSpPr/>
          <p:nvPr/>
        </p:nvSpPr>
        <p:spPr>
          <a:xfrm>
            <a:off x="4226623" y="1134804"/>
            <a:ext cx="3638747" cy="5378815"/>
          </a:xfrm>
          <a:prstGeom prst="rect">
            <a:avLst/>
          </a:prstGeom>
          <a:solidFill>
            <a:srgbClr val="7F7F7F"/>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2400"/>
          </a:p>
        </p:txBody>
      </p:sp>
      <p:sp>
        <p:nvSpPr>
          <p:cNvPr id="10" name="Rectangle 9">
            <a:extLst>
              <a:ext uri="{FF2B5EF4-FFF2-40B4-BE49-F238E27FC236}">
                <a16:creationId xmlns:a16="http://schemas.microsoft.com/office/drawing/2014/main" id="{150C57AC-7A9E-4EF2-CF2D-9BD64D87E93E}"/>
              </a:ext>
              <a:ext uri="{C183D7F6-B498-43B3-948B-1728B52AA6E4}">
                <adec:decorative xmlns:adec="http://schemas.microsoft.com/office/drawing/2017/decorative" val="1"/>
              </a:ext>
            </a:extLst>
          </p:cNvPr>
          <p:cNvSpPr/>
          <p:nvPr/>
        </p:nvSpPr>
        <p:spPr>
          <a:xfrm>
            <a:off x="8437361" y="1129783"/>
            <a:ext cx="3638747" cy="5383836"/>
          </a:xfrm>
          <a:prstGeom prst="rect">
            <a:avLst/>
          </a:prstGeom>
          <a:solidFill>
            <a:srgbClr val="7F7F7F"/>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2400"/>
          </a:p>
        </p:txBody>
      </p:sp>
      <p:sp>
        <p:nvSpPr>
          <p:cNvPr id="11" name="Rectangle: Rounded Corners 10">
            <a:extLst>
              <a:ext uri="{FF2B5EF4-FFF2-40B4-BE49-F238E27FC236}">
                <a16:creationId xmlns:a16="http://schemas.microsoft.com/office/drawing/2014/main" id="{0F639D84-6148-DC88-1307-3D896C9B6C4E}"/>
              </a:ext>
            </a:extLst>
          </p:cNvPr>
          <p:cNvSpPr/>
          <p:nvPr/>
        </p:nvSpPr>
        <p:spPr>
          <a:xfrm>
            <a:off x="849588" y="74587"/>
            <a:ext cx="1913641" cy="471341"/>
          </a:xfrm>
          <a:prstGeom prst="roundRect">
            <a:avLst/>
          </a:prstGeom>
          <a:solidFill>
            <a:srgbClr val="BDA981"/>
          </a:solidFill>
          <a:ln>
            <a:solidFill>
              <a:schemeClr val="bg2">
                <a:lumMod val="1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ln w="0"/>
                <a:solidFill>
                  <a:schemeClr val="tx1"/>
                </a:solidFill>
                <a:effectLst>
                  <a:outerShdw blurRad="38100" dist="19050" dir="2700000" algn="tl" rotWithShape="0">
                    <a:schemeClr val="dk1">
                      <a:alpha val="40000"/>
                    </a:schemeClr>
                  </a:outerShdw>
                </a:effectLst>
              </a:rPr>
              <a:t>Ask questions</a:t>
            </a:r>
          </a:p>
        </p:txBody>
      </p:sp>
      <p:sp>
        <p:nvSpPr>
          <p:cNvPr id="12" name="Rectangle: Rounded Corners 11">
            <a:extLst>
              <a:ext uri="{FF2B5EF4-FFF2-40B4-BE49-F238E27FC236}">
                <a16:creationId xmlns:a16="http://schemas.microsoft.com/office/drawing/2014/main" id="{1171AA69-29F2-6C3F-F4DB-40DE252809C7}"/>
              </a:ext>
            </a:extLst>
          </p:cNvPr>
          <p:cNvSpPr/>
          <p:nvPr/>
        </p:nvSpPr>
        <p:spPr>
          <a:xfrm>
            <a:off x="849588" y="811122"/>
            <a:ext cx="1913641" cy="471341"/>
          </a:xfrm>
          <a:prstGeom prst="roundRect">
            <a:avLst/>
          </a:prstGeom>
          <a:solidFill>
            <a:srgbClr val="BDA981"/>
          </a:solidFill>
          <a:ln>
            <a:solidFill>
              <a:schemeClr val="bg2">
                <a:lumMod val="1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ln w="0"/>
                <a:solidFill>
                  <a:schemeClr val="tx1"/>
                </a:solidFill>
                <a:effectLst>
                  <a:outerShdw blurRad="38100" dist="19050" dir="2700000" algn="tl" rotWithShape="0">
                    <a:schemeClr val="dk1">
                      <a:alpha val="40000"/>
                    </a:schemeClr>
                  </a:outerShdw>
                </a:effectLst>
              </a:rPr>
              <a:t>Define problems</a:t>
            </a:r>
          </a:p>
        </p:txBody>
      </p:sp>
      <p:sp>
        <p:nvSpPr>
          <p:cNvPr id="19" name="Rectangle: Rounded Corners 18">
            <a:extLst>
              <a:ext uri="{FF2B5EF4-FFF2-40B4-BE49-F238E27FC236}">
                <a16:creationId xmlns:a16="http://schemas.microsoft.com/office/drawing/2014/main" id="{D9EFAAF4-3AAF-B71B-570A-F9A1914FFD3D}"/>
              </a:ext>
            </a:extLst>
          </p:cNvPr>
          <p:cNvSpPr/>
          <p:nvPr/>
        </p:nvSpPr>
        <p:spPr>
          <a:xfrm>
            <a:off x="849588" y="1547655"/>
            <a:ext cx="1913641" cy="471341"/>
          </a:xfrm>
          <a:prstGeom prst="roundRect">
            <a:avLst/>
          </a:prstGeom>
          <a:solidFill>
            <a:srgbClr val="BDA981"/>
          </a:solidFill>
          <a:ln>
            <a:solidFill>
              <a:schemeClr val="bg2">
                <a:lumMod val="1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ln w="0"/>
                <a:solidFill>
                  <a:schemeClr val="tx1"/>
                </a:solidFill>
                <a:effectLst>
                  <a:outerShdw blurRad="38100" dist="19050" dir="2700000" algn="tl" rotWithShape="0">
                    <a:schemeClr val="dk1">
                      <a:alpha val="40000"/>
                    </a:schemeClr>
                  </a:outerShdw>
                </a:effectLst>
              </a:rPr>
              <a:t>Design solutions</a:t>
            </a:r>
          </a:p>
        </p:txBody>
      </p:sp>
      <p:sp>
        <p:nvSpPr>
          <p:cNvPr id="13" name="Rectangle: Rounded Corners 12">
            <a:extLst>
              <a:ext uri="{FF2B5EF4-FFF2-40B4-BE49-F238E27FC236}">
                <a16:creationId xmlns:a16="http://schemas.microsoft.com/office/drawing/2014/main" id="{78BBCF54-06ED-10CB-C575-42EF0D148541}"/>
              </a:ext>
            </a:extLst>
          </p:cNvPr>
          <p:cNvSpPr/>
          <p:nvPr/>
        </p:nvSpPr>
        <p:spPr>
          <a:xfrm>
            <a:off x="849588" y="2284190"/>
            <a:ext cx="1913641" cy="471341"/>
          </a:xfrm>
          <a:prstGeom prst="roundRect">
            <a:avLst/>
          </a:prstGeom>
          <a:solidFill>
            <a:srgbClr val="BDA981"/>
          </a:solidFill>
          <a:ln>
            <a:solidFill>
              <a:schemeClr val="bg2">
                <a:lumMod val="1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ln w="0"/>
                <a:solidFill>
                  <a:schemeClr val="tx1"/>
                </a:solidFill>
                <a:effectLst>
                  <a:outerShdw blurRad="38100" dist="19050" dir="2700000" algn="tl" rotWithShape="0">
                    <a:schemeClr val="dk1">
                      <a:alpha val="40000"/>
                    </a:schemeClr>
                  </a:outerShdw>
                </a:effectLst>
              </a:rPr>
              <a:t>Plan &amp; carry out investigation</a:t>
            </a:r>
          </a:p>
        </p:txBody>
      </p:sp>
      <p:sp>
        <p:nvSpPr>
          <p:cNvPr id="14" name="Rectangle: Rounded Corners 13">
            <a:extLst>
              <a:ext uri="{FF2B5EF4-FFF2-40B4-BE49-F238E27FC236}">
                <a16:creationId xmlns:a16="http://schemas.microsoft.com/office/drawing/2014/main" id="{F64D0028-DE5C-85D3-DFA1-D9F76C28ADC9}"/>
              </a:ext>
            </a:extLst>
          </p:cNvPr>
          <p:cNvSpPr/>
          <p:nvPr/>
        </p:nvSpPr>
        <p:spPr>
          <a:xfrm>
            <a:off x="849588" y="3020723"/>
            <a:ext cx="1913641" cy="471341"/>
          </a:xfrm>
          <a:prstGeom prst="roundRect">
            <a:avLst/>
          </a:prstGeom>
          <a:solidFill>
            <a:srgbClr val="BDA981"/>
          </a:solidFill>
          <a:ln>
            <a:solidFill>
              <a:schemeClr val="bg2">
                <a:lumMod val="1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ln w="0"/>
                <a:solidFill>
                  <a:schemeClr val="tx1"/>
                </a:solidFill>
                <a:effectLst>
                  <a:outerShdw blurRad="38100" dist="19050" dir="2700000" algn="tl" rotWithShape="0">
                    <a:schemeClr val="dk1">
                      <a:alpha val="40000"/>
                    </a:schemeClr>
                  </a:outerShdw>
                </a:effectLst>
              </a:rPr>
              <a:t>Analyze &amp; interpret data</a:t>
            </a:r>
          </a:p>
        </p:txBody>
      </p:sp>
      <p:sp>
        <p:nvSpPr>
          <p:cNvPr id="15" name="Rectangle: Rounded Corners 14">
            <a:extLst>
              <a:ext uri="{FF2B5EF4-FFF2-40B4-BE49-F238E27FC236}">
                <a16:creationId xmlns:a16="http://schemas.microsoft.com/office/drawing/2014/main" id="{102E2467-30AF-403B-0556-B8440130A60E}"/>
              </a:ext>
            </a:extLst>
          </p:cNvPr>
          <p:cNvSpPr/>
          <p:nvPr/>
        </p:nvSpPr>
        <p:spPr>
          <a:xfrm>
            <a:off x="849588" y="3757258"/>
            <a:ext cx="1913641" cy="471341"/>
          </a:xfrm>
          <a:prstGeom prst="roundRect">
            <a:avLst/>
          </a:prstGeom>
          <a:solidFill>
            <a:srgbClr val="BDA981"/>
          </a:solidFill>
          <a:ln>
            <a:solidFill>
              <a:schemeClr val="bg2">
                <a:lumMod val="1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ln w="0"/>
                <a:solidFill>
                  <a:schemeClr val="tx1"/>
                </a:solidFill>
                <a:effectLst>
                  <a:outerShdw blurRad="38100" dist="19050" dir="2700000" algn="tl" rotWithShape="0">
                    <a:schemeClr val="dk1">
                      <a:alpha val="40000"/>
                    </a:schemeClr>
                  </a:outerShdw>
                </a:effectLst>
              </a:rPr>
              <a:t>Use math</a:t>
            </a:r>
          </a:p>
        </p:txBody>
      </p:sp>
      <p:sp>
        <p:nvSpPr>
          <p:cNvPr id="16" name="Rectangle: Rounded Corners 15">
            <a:extLst>
              <a:ext uri="{FF2B5EF4-FFF2-40B4-BE49-F238E27FC236}">
                <a16:creationId xmlns:a16="http://schemas.microsoft.com/office/drawing/2014/main" id="{37809D7F-4746-DAA7-B31C-E6D0C201D314}"/>
              </a:ext>
            </a:extLst>
          </p:cNvPr>
          <p:cNvSpPr/>
          <p:nvPr/>
        </p:nvSpPr>
        <p:spPr>
          <a:xfrm>
            <a:off x="849588" y="4493791"/>
            <a:ext cx="1913641" cy="471341"/>
          </a:xfrm>
          <a:prstGeom prst="roundRect">
            <a:avLst/>
          </a:prstGeom>
          <a:solidFill>
            <a:srgbClr val="BDA981"/>
          </a:solidFill>
          <a:ln>
            <a:solidFill>
              <a:schemeClr val="bg2">
                <a:lumMod val="1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ln w="0"/>
                <a:solidFill>
                  <a:schemeClr val="tx1"/>
                </a:solidFill>
                <a:effectLst>
                  <a:outerShdw blurRad="38100" dist="19050" dir="2700000" algn="tl" rotWithShape="0">
                    <a:schemeClr val="dk1">
                      <a:alpha val="40000"/>
                    </a:schemeClr>
                  </a:outerShdw>
                </a:effectLst>
              </a:rPr>
              <a:t>Construct explanations</a:t>
            </a:r>
          </a:p>
        </p:txBody>
      </p:sp>
      <p:sp>
        <p:nvSpPr>
          <p:cNvPr id="17" name="Rectangle: Rounded Corners 16">
            <a:extLst>
              <a:ext uri="{FF2B5EF4-FFF2-40B4-BE49-F238E27FC236}">
                <a16:creationId xmlns:a16="http://schemas.microsoft.com/office/drawing/2014/main" id="{F605ABFE-5162-5FC0-32E6-DDC8D7EA637E}"/>
              </a:ext>
            </a:extLst>
          </p:cNvPr>
          <p:cNvSpPr/>
          <p:nvPr/>
        </p:nvSpPr>
        <p:spPr>
          <a:xfrm>
            <a:off x="440304" y="5230326"/>
            <a:ext cx="2732205" cy="471341"/>
          </a:xfrm>
          <a:prstGeom prst="roundRect">
            <a:avLst/>
          </a:prstGeom>
          <a:solidFill>
            <a:srgbClr val="BDA981"/>
          </a:solidFill>
          <a:ln>
            <a:solidFill>
              <a:schemeClr val="bg2">
                <a:lumMod val="1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ln w="0"/>
                <a:solidFill>
                  <a:schemeClr val="tx1"/>
                </a:solidFill>
                <a:effectLst>
                  <a:outerShdw blurRad="38100" dist="19050" dir="2700000" algn="tl" rotWithShape="0">
                    <a:schemeClr val="dk1">
                      <a:alpha val="40000"/>
                    </a:schemeClr>
                  </a:outerShdw>
                </a:effectLst>
              </a:rPr>
              <a:t>Engage in argument from evidence</a:t>
            </a:r>
          </a:p>
        </p:txBody>
      </p:sp>
      <p:sp>
        <p:nvSpPr>
          <p:cNvPr id="18" name="Rectangle: Rounded Corners 17">
            <a:extLst>
              <a:ext uri="{FF2B5EF4-FFF2-40B4-BE49-F238E27FC236}">
                <a16:creationId xmlns:a16="http://schemas.microsoft.com/office/drawing/2014/main" id="{D47F9AA6-C6EC-0EBD-CD15-CAB61CB5D74F}"/>
              </a:ext>
            </a:extLst>
          </p:cNvPr>
          <p:cNvSpPr/>
          <p:nvPr/>
        </p:nvSpPr>
        <p:spPr>
          <a:xfrm>
            <a:off x="440304" y="5966859"/>
            <a:ext cx="2732205" cy="471341"/>
          </a:xfrm>
          <a:prstGeom prst="roundRect">
            <a:avLst/>
          </a:prstGeom>
          <a:solidFill>
            <a:srgbClr val="BDA981"/>
          </a:solidFill>
          <a:ln>
            <a:solidFill>
              <a:schemeClr val="bg2">
                <a:lumMod val="1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ln w="0"/>
                <a:solidFill>
                  <a:schemeClr val="tx1"/>
                </a:solidFill>
                <a:effectLst>
                  <a:outerShdw blurRad="38100" dist="19050" dir="2700000" algn="tl" rotWithShape="0">
                    <a:schemeClr val="dk1">
                      <a:alpha val="40000"/>
                    </a:schemeClr>
                  </a:outerShdw>
                </a:effectLst>
              </a:rPr>
              <a:t>Obtain, evaluate and communicate information</a:t>
            </a:r>
          </a:p>
        </p:txBody>
      </p:sp>
      <p:sp>
        <p:nvSpPr>
          <p:cNvPr id="7" name="TextBox 6">
            <a:extLst>
              <a:ext uri="{FF2B5EF4-FFF2-40B4-BE49-F238E27FC236}">
                <a16:creationId xmlns:a16="http://schemas.microsoft.com/office/drawing/2014/main" id="{B81B2BF9-6085-D3C8-1672-AB2B0316828B}"/>
              </a:ext>
            </a:extLst>
          </p:cNvPr>
          <p:cNvSpPr txBox="1"/>
          <p:nvPr/>
        </p:nvSpPr>
        <p:spPr>
          <a:xfrm>
            <a:off x="5194759" y="717468"/>
            <a:ext cx="2554663" cy="461665"/>
          </a:xfrm>
          <a:prstGeom prst="rect">
            <a:avLst/>
          </a:prstGeom>
          <a:noFill/>
        </p:spPr>
        <p:txBody>
          <a:bodyPr wrap="square" rtlCol="0">
            <a:spAutoFit/>
          </a:bodyPr>
          <a:lstStyle/>
          <a:p>
            <a:r>
              <a:rPr lang="en-US" sz="2400" dirty="0">
                <a:solidFill>
                  <a:schemeClr val="tx1">
                    <a:lumMod val="95000"/>
                    <a:lumOff val="5000"/>
                  </a:schemeClr>
                </a:solidFill>
              </a:rPr>
              <a:t>Science</a:t>
            </a:r>
          </a:p>
        </p:txBody>
      </p:sp>
      <p:sp>
        <p:nvSpPr>
          <p:cNvPr id="8" name="TextBox 7">
            <a:extLst>
              <a:ext uri="{FF2B5EF4-FFF2-40B4-BE49-F238E27FC236}">
                <a16:creationId xmlns:a16="http://schemas.microsoft.com/office/drawing/2014/main" id="{ABA0FE66-DDD1-C0CE-9C30-AFA50C8E12D8}"/>
              </a:ext>
            </a:extLst>
          </p:cNvPr>
          <p:cNvSpPr txBox="1"/>
          <p:nvPr/>
        </p:nvSpPr>
        <p:spPr>
          <a:xfrm>
            <a:off x="9346807" y="699610"/>
            <a:ext cx="2554663" cy="461665"/>
          </a:xfrm>
          <a:prstGeom prst="rect">
            <a:avLst/>
          </a:prstGeom>
          <a:noFill/>
        </p:spPr>
        <p:txBody>
          <a:bodyPr wrap="square" rtlCol="0">
            <a:spAutoFit/>
          </a:bodyPr>
          <a:lstStyle/>
          <a:p>
            <a:r>
              <a:rPr lang="en-US" sz="2400" dirty="0">
                <a:solidFill>
                  <a:schemeClr val="tx1">
                    <a:lumMod val="95000"/>
                    <a:lumOff val="5000"/>
                  </a:schemeClr>
                </a:solidFill>
              </a:rPr>
              <a:t>Engineering</a:t>
            </a:r>
          </a:p>
        </p:txBody>
      </p:sp>
      <p:sp>
        <p:nvSpPr>
          <p:cNvPr id="3" name="Footer Placeholder 2">
            <a:extLst>
              <a:ext uri="{FF2B5EF4-FFF2-40B4-BE49-F238E27FC236}">
                <a16:creationId xmlns:a16="http://schemas.microsoft.com/office/drawing/2014/main" id="{C207B020-487C-03EB-C923-0C4D3261F80E}"/>
              </a:ext>
              <a:ext uri="{C183D7F6-B498-43B3-948B-1728B52AA6E4}">
                <adec:decorative xmlns:adec="http://schemas.microsoft.com/office/drawing/2017/decorative" val="1"/>
              </a:ext>
            </a:extLst>
          </p:cNvPr>
          <p:cNvSpPr>
            <a:spLocks noGrp="1"/>
          </p:cNvSpPr>
          <p:nvPr>
            <p:ph type="ftr" sz="quarter" idx="11"/>
          </p:nvPr>
        </p:nvSpPr>
        <p:spPr/>
        <p:txBody>
          <a:bodyPr/>
          <a:lstStyle/>
          <a:p>
            <a:r>
              <a:rPr lang="en-US"/>
              <a:t>Science vs. Engineering: Similarities and Differences</a:t>
            </a:r>
          </a:p>
        </p:txBody>
      </p:sp>
    </p:spTree>
    <p:extLst>
      <p:ext uri="{BB962C8B-B14F-4D97-AF65-F5344CB8AC3E}">
        <p14:creationId xmlns:p14="http://schemas.microsoft.com/office/powerpoint/2010/main" val="611929947"/>
      </p:ext>
    </p:extLst>
  </p:cSld>
  <p:clrMapOvr>
    <a:masterClrMapping/>
  </p:clrMapOvr>
</p:sld>
</file>

<file path=ppt/theme/theme1.xml><?xml version="1.0" encoding="utf-8"?>
<a:theme xmlns:a="http://schemas.openxmlformats.org/drawingml/2006/main" name="lesson-2-template">
  <a:themeElements>
    <a:clrScheme name="WISG PPT 0424">
      <a:dk1>
        <a:srgbClr val="202020"/>
      </a:dk1>
      <a:lt1>
        <a:srgbClr val="FFFFFF"/>
      </a:lt1>
      <a:dk2>
        <a:srgbClr val="101010"/>
      </a:dk2>
      <a:lt2>
        <a:srgbClr val="DADFE1"/>
      </a:lt2>
      <a:accent1>
        <a:srgbClr val="F04923"/>
      </a:accent1>
      <a:accent2>
        <a:srgbClr val="555556"/>
      </a:accent2>
      <a:accent3>
        <a:srgbClr val="77787B"/>
      </a:accent3>
      <a:accent4>
        <a:srgbClr val="77787B"/>
      </a:accent4>
      <a:accent5>
        <a:srgbClr val="77787B"/>
      </a:accent5>
      <a:accent6>
        <a:srgbClr val="77787B"/>
      </a:accent6>
      <a:hlink>
        <a:srgbClr val="04597C"/>
      </a:hlink>
      <a:folHlink>
        <a:srgbClr val="04597C"/>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Lesson02" id="{49C7C3D6-4363-6649-BE77-37CF47A2125C}" vid="{F72CA58B-9125-7047-A8FD-A3F4C41C469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
  <TotalTime>3143</TotalTime>
  <Words>534</Words>
  <Application>Microsoft Office PowerPoint</Application>
  <PresentationFormat>Widescreen</PresentationFormat>
  <Paragraphs>65</Paragraphs>
  <Slides>4</Slides>
  <Notes>4</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4</vt:i4>
      </vt:variant>
    </vt:vector>
  </HeadingPairs>
  <TitlesOfParts>
    <vt:vector size="10" baseType="lpstr">
      <vt:lpstr>Aptos</vt:lpstr>
      <vt:lpstr>Arial</vt:lpstr>
      <vt:lpstr>Calibri</vt:lpstr>
      <vt:lpstr>Helvetica</vt:lpstr>
      <vt:lpstr>Red Hat Display</vt:lpstr>
      <vt:lpstr>lesson-2-template</vt:lpstr>
      <vt:lpstr>SCIENCE vs. ENGINEERING Similarities and Differences</vt:lpstr>
      <vt:lpstr>Directions</vt:lpstr>
      <vt:lpstr>sAMPLE</vt:lpstr>
      <vt:lpstr>Student workspace</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Lesson 1 Introduction to Coastal Engineering, Science vs Engineering Similarities and Differences</dc:title>
  <dc:subject/>
  <dc:creator>Wisconsin Sea Grant;virginia.carlton@wisc.edu</dc:creator>
  <cp:keywords/>
  <dc:description/>
  <cp:lastModifiedBy>Ginny Carlton</cp:lastModifiedBy>
  <cp:revision>117</cp:revision>
  <dcterms:created xsi:type="dcterms:W3CDTF">2024-07-16T17:27:48Z</dcterms:created>
  <dcterms:modified xsi:type="dcterms:W3CDTF">2026-02-13T13:00:20Z</dcterms:modified>
  <cp:category/>
</cp:coreProperties>
</file>